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6"/>
  </p:notesMasterIdLst>
  <p:sldIdLst>
    <p:sldId id="256" r:id="rId5"/>
  </p:sldIdLst>
  <p:sldSz cx="43891200" cy="32918400"/>
  <p:notesSz cx="7010400" cy="9296400"/>
  <p:embeddedFontLst>
    <p:embeddedFont>
      <p:font typeface="Arial Narrow" panose="020B0604020202020204" pitchFamily="34" charset="0"/>
      <p:regular r:id="rId7"/>
      <p:bold r:id="rId8"/>
      <p:italic r:id="rId9"/>
      <p:boldItalic r:id="rId10"/>
    </p:embeddedFont>
    <p:embeddedFont>
      <p:font typeface="Calibri" panose="020F0502020204030204" pitchFamily="34" charset="0"/>
      <p:regular r:id="rId11"/>
      <p:bold r:id="rId12"/>
      <p:italic r:id="rId13"/>
      <p:boldItalic r:id="rId14"/>
    </p:embeddedFont>
    <p:embeddedFont>
      <p:font typeface="Montserrat" pitchFamily="2" charset="77"/>
      <p:regular r:id="rId15"/>
      <p:bold r:id="rId16"/>
      <p:italic r:id="rId17"/>
      <p:boldItalic r:id="rId18"/>
    </p:embeddedFont>
    <p:embeddedFont>
      <p:font typeface="Montserrat Bold" pitchFamily="2" charset="77"/>
      <p:bold r:id="rId19"/>
      <p:italic r:id="rId20"/>
      <p:boldItalic r:id="rId21"/>
    </p:embeddedFont>
    <p:embeddedFont>
      <p:font typeface="Montserrat Light" pitchFamily="2" charset="77"/>
      <p:regular r:id="rId22"/>
      <p:italic r:id="rId23"/>
    </p:embeddedFont>
    <p:embeddedFont>
      <p:font typeface="Montserrat Medium" pitchFamily="2" charset="77"/>
      <p:regular r:id="rId24"/>
      <p:italic r:id="rId25"/>
    </p:embeddedFont>
    <p:embeddedFont>
      <p:font typeface="Sanchez" panose="02000000000000000000" pitchFamily="2" charset="77"/>
      <p:regular r:id="rId26"/>
      <p:italic r:id="rId27"/>
    </p:embeddedFont>
  </p:embeddedFontLst>
  <p:defaultTextStyle>
    <a:defPPr>
      <a:defRPr lang="en-US"/>
    </a:defPPr>
    <a:lvl1pPr algn="l" defTabSz="3760788" rtl="0" fontAlgn="base">
      <a:spcBef>
        <a:spcPct val="0"/>
      </a:spcBef>
      <a:spcAft>
        <a:spcPct val="0"/>
      </a:spcAft>
      <a:defRPr sz="7400" kern="1200">
        <a:solidFill>
          <a:schemeClr val="tx1"/>
        </a:solidFill>
        <a:latin typeface="Arial" charset="0"/>
        <a:ea typeface="ＭＳ Ｐゴシック" pitchFamily="89" charset="-128"/>
        <a:cs typeface="+mn-cs"/>
      </a:defRPr>
    </a:lvl1pPr>
    <a:lvl2pPr marL="1879600" indent="-1422400" algn="l" defTabSz="3760788" rtl="0" fontAlgn="base">
      <a:spcBef>
        <a:spcPct val="0"/>
      </a:spcBef>
      <a:spcAft>
        <a:spcPct val="0"/>
      </a:spcAft>
      <a:defRPr sz="7400" kern="1200">
        <a:solidFill>
          <a:schemeClr val="tx1"/>
        </a:solidFill>
        <a:latin typeface="Arial" charset="0"/>
        <a:ea typeface="ＭＳ Ｐゴシック" pitchFamily="89" charset="-128"/>
        <a:cs typeface="+mn-cs"/>
      </a:defRPr>
    </a:lvl2pPr>
    <a:lvl3pPr marL="3760788" indent="-2846388" algn="l" defTabSz="3760788" rtl="0" fontAlgn="base">
      <a:spcBef>
        <a:spcPct val="0"/>
      </a:spcBef>
      <a:spcAft>
        <a:spcPct val="0"/>
      </a:spcAft>
      <a:defRPr sz="7400" kern="1200">
        <a:solidFill>
          <a:schemeClr val="tx1"/>
        </a:solidFill>
        <a:latin typeface="Arial" charset="0"/>
        <a:ea typeface="ＭＳ Ｐゴシック" pitchFamily="89" charset="-128"/>
        <a:cs typeface="+mn-cs"/>
      </a:defRPr>
    </a:lvl3pPr>
    <a:lvl4pPr marL="5641975" indent="-4270375" algn="l" defTabSz="3760788" rtl="0" fontAlgn="base">
      <a:spcBef>
        <a:spcPct val="0"/>
      </a:spcBef>
      <a:spcAft>
        <a:spcPct val="0"/>
      </a:spcAft>
      <a:defRPr sz="7400" kern="1200">
        <a:solidFill>
          <a:schemeClr val="tx1"/>
        </a:solidFill>
        <a:latin typeface="Arial" charset="0"/>
        <a:ea typeface="ＭＳ Ｐゴシック" pitchFamily="89" charset="-128"/>
        <a:cs typeface="+mn-cs"/>
      </a:defRPr>
    </a:lvl4pPr>
    <a:lvl5pPr marL="7523163" indent="-5694363" algn="l" defTabSz="3760788" rtl="0" fontAlgn="base">
      <a:spcBef>
        <a:spcPct val="0"/>
      </a:spcBef>
      <a:spcAft>
        <a:spcPct val="0"/>
      </a:spcAft>
      <a:defRPr sz="7400" kern="1200">
        <a:solidFill>
          <a:schemeClr val="tx1"/>
        </a:solidFill>
        <a:latin typeface="Arial" charset="0"/>
        <a:ea typeface="ＭＳ Ｐゴシック" pitchFamily="89" charset="-128"/>
        <a:cs typeface="+mn-cs"/>
      </a:defRPr>
    </a:lvl5pPr>
    <a:lvl6pPr marL="2286000" algn="l" defTabSz="914400" rtl="0" eaLnBrk="1" latinLnBrk="0" hangingPunct="1">
      <a:defRPr sz="7400" kern="1200">
        <a:solidFill>
          <a:schemeClr val="tx1"/>
        </a:solidFill>
        <a:latin typeface="Arial" charset="0"/>
        <a:ea typeface="ＭＳ Ｐゴシック" pitchFamily="89" charset="-128"/>
        <a:cs typeface="+mn-cs"/>
      </a:defRPr>
    </a:lvl6pPr>
    <a:lvl7pPr marL="2743200" algn="l" defTabSz="914400" rtl="0" eaLnBrk="1" latinLnBrk="0" hangingPunct="1">
      <a:defRPr sz="7400" kern="1200">
        <a:solidFill>
          <a:schemeClr val="tx1"/>
        </a:solidFill>
        <a:latin typeface="Arial" charset="0"/>
        <a:ea typeface="ＭＳ Ｐゴシック" pitchFamily="89" charset="-128"/>
        <a:cs typeface="+mn-cs"/>
      </a:defRPr>
    </a:lvl7pPr>
    <a:lvl8pPr marL="3200400" algn="l" defTabSz="914400" rtl="0" eaLnBrk="1" latinLnBrk="0" hangingPunct="1">
      <a:defRPr sz="7400" kern="1200">
        <a:solidFill>
          <a:schemeClr val="tx1"/>
        </a:solidFill>
        <a:latin typeface="Arial" charset="0"/>
        <a:ea typeface="ＭＳ Ｐゴシック" pitchFamily="89" charset="-128"/>
        <a:cs typeface="+mn-cs"/>
      </a:defRPr>
    </a:lvl8pPr>
    <a:lvl9pPr marL="3657600" algn="l" defTabSz="914400" rtl="0" eaLnBrk="1" latinLnBrk="0" hangingPunct="1">
      <a:defRPr sz="7400" kern="1200">
        <a:solidFill>
          <a:schemeClr val="tx1"/>
        </a:solidFill>
        <a:latin typeface="Arial" charset="0"/>
        <a:ea typeface="ＭＳ Ｐゴシック" pitchFamily="89" charset="-128"/>
        <a:cs typeface="+mn-cs"/>
      </a:defRPr>
    </a:lvl9pPr>
  </p:defaultTextStyle>
  <p:extLst>
    <p:ext uri="{EFAFB233-063F-42B5-8137-9DF3F51BA10A}">
      <p15:sldGuideLst xmlns:p15="http://schemas.microsoft.com/office/powerpoint/2012/main">
        <p15:guide id="1" orient="horz" pos="9600" userDrawn="1">
          <p15:clr>
            <a:srgbClr val="A4A3A4"/>
          </p15:clr>
        </p15:guide>
        <p15:guide id="2" pos="13824" userDrawn="1">
          <p15:clr>
            <a:srgbClr val="A4A3A4"/>
          </p15:clr>
        </p15:guide>
        <p15:guide id="3" orient="horz" pos="19743" userDrawn="1">
          <p15:clr>
            <a:srgbClr val="A4A3A4"/>
          </p15:clr>
        </p15:guide>
        <p15:guide id="4" pos="21258"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43A70"/>
    <a:srgbClr val="555759"/>
    <a:srgbClr val="8A8A8D"/>
    <a:srgbClr val="CF0A2C"/>
    <a:srgbClr val="00833E"/>
    <a:srgbClr val="40B4E5"/>
    <a:srgbClr val="003A70"/>
    <a:srgbClr val="02255D"/>
    <a:srgbClr val="4345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2" autoAdjust="0"/>
    <p:restoredTop sz="98428" autoAdjust="0"/>
  </p:normalViewPr>
  <p:slideViewPr>
    <p:cSldViewPr snapToGrid="0" showGuides="1">
      <p:cViewPr>
        <p:scale>
          <a:sx n="50" d="100"/>
          <a:sy n="50" d="100"/>
        </p:scale>
        <p:origin x="6072" y="1592"/>
      </p:cViewPr>
      <p:guideLst>
        <p:guide orient="horz" pos="9600"/>
        <p:guide pos="13824"/>
        <p:guide orient="horz" pos="19743"/>
        <p:guide pos="2125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23" d="100"/>
          <a:sy n="23" d="100"/>
        </p:scale>
        <p:origin x="-2616" y="-138"/>
      </p:cViewPr>
      <p:guideLst>
        <p:guide orient="horz" pos="2929"/>
        <p:guide pos="2208"/>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font" Target="fonts/font20.fntdata"/><Relationship Id="rId3" Type="http://schemas.openxmlformats.org/officeDocument/2006/relationships/customXml" Target="../customXml/item3.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font" Target="fonts/font19.fntdata"/><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1.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font" Target="fonts/font2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7908" cy="464638"/>
          </a:xfrm>
          <a:prstGeom prst="rect">
            <a:avLst/>
          </a:prstGeom>
        </p:spPr>
        <p:txBody>
          <a:bodyPr vert="horz" lIns="91606" tIns="45803" rIns="91606" bIns="45803" rtlCol="0"/>
          <a:lstStyle>
            <a:lvl1pPr algn="l">
              <a:defRPr sz="1200"/>
            </a:lvl1pPr>
          </a:lstStyle>
          <a:p>
            <a:pPr>
              <a:defRPr/>
            </a:pPr>
            <a:endParaRPr lang="en-US"/>
          </a:p>
        </p:txBody>
      </p:sp>
      <p:sp>
        <p:nvSpPr>
          <p:cNvPr id="3" name="Date Placeholder 2"/>
          <p:cNvSpPr>
            <a:spLocks noGrp="1"/>
          </p:cNvSpPr>
          <p:nvPr>
            <p:ph type="dt" idx="1"/>
          </p:nvPr>
        </p:nvSpPr>
        <p:spPr>
          <a:xfrm>
            <a:off x="3970780" y="3"/>
            <a:ext cx="3037908" cy="464638"/>
          </a:xfrm>
          <a:prstGeom prst="rect">
            <a:avLst/>
          </a:prstGeom>
        </p:spPr>
        <p:txBody>
          <a:bodyPr vert="horz" lIns="91606" tIns="45803" rIns="91606" bIns="45803" rtlCol="0"/>
          <a:lstStyle>
            <a:lvl1pPr algn="r">
              <a:defRPr sz="1200"/>
            </a:lvl1pPr>
          </a:lstStyle>
          <a:p>
            <a:pPr>
              <a:defRPr/>
            </a:pPr>
            <a:fld id="{DBABE484-E6A3-4F37-83A2-C2FA3D27407E}" type="datetimeFigureOut">
              <a:rPr lang="en-US"/>
              <a:pPr>
                <a:defRPr/>
              </a:pPr>
              <a:t>7/12/21</a:t>
            </a:fld>
            <a:endParaRPr lang="en-US"/>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1606" tIns="45803" rIns="91606" bIns="45803" rtlCol="0" anchor="ctr"/>
          <a:lstStyle/>
          <a:p>
            <a:pPr lvl="0"/>
            <a:endParaRPr lang="en-US" noProof="0"/>
          </a:p>
        </p:txBody>
      </p:sp>
      <p:sp>
        <p:nvSpPr>
          <p:cNvPr id="5" name="Notes Placeholder 4"/>
          <p:cNvSpPr>
            <a:spLocks noGrp="1"/>
          </p:cNvSpPr>
          <p:nvPr>
            <p:ph type="body" sz="quarter" idx="3"/>
          </p:nvPr>
        </p:nvSpPr>
        <p:spPr>
          <a:xfrm>
            <a:off x="701109" y="4415882"/>
            <a:ext cx="5608184" cy="4183108"/>
          </a:xfrm>
          <a:prstGeom prst="rect">
            <a:avLst/>
          </a:prstGeom>
        </p:spPr>
        <p:txBody>
          <a:bodyPr vert="horz" lIns="91606" tIns="45803" rIns="91606" bIns="4580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8829947"/>
            <a:ext cx="3037908" cy="464638"/>
          </a:xfrm>
          <a:prstGeom prst="rect">
            <a:avLst/>
          </a:prstGeom>
        </p:spPr>
        <p:txBody>
          <a:bodyPr vert="horz" lIns="91606" tIns="45803" rIns="91606" bIns="45803"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780" y="8829947"/>
            <a:ext cx="3037908" cy="464638"/>
          </a:xfrm>
          <a:prstGeom prst="rect">
            <a:avLst/>
          </a:prstGeom>
        </p:spPr>
        <p:txBody>
          <a:bodyPr vert="horz" lIns="91606" tIns="45803" rIns="91606" bIns="45803" rtlCol="0" anchor="b"/>
          <a:lstStyle>
            <a:lvl1pPr algn="r">
              <a:defRPr sz="1200"/>
            </a:lvl1pPr>
          </a:lstStyle>
          <a:p>
            <a:pPr>
              <a:defRPr/>
            </a:pPr>
            <a:fld id="{F8020485-E6EE-4D49-B2CA-9FB2D2EDB8D3}" type="slidenum">
              <a:rPr lang="en-US"/>
              <a:pPr>
                <a:defRPr/>
              </a:pPr>
              <a:t>‹#›</a:t>
            </a:fld>
            <a:endParaRPr lang="en-US"/>
          </a:p>
        </p:txBody>
      </p:sp>
    </p:spTree>
    <p:extLst>
      <p:ext uri="{BB962C8B-B14F-4D97-AF65-F5344CB8AC3E}">
        <p14:creationId xmlns:p14="http://schemas.microsoft.com/office/powerpoint/2010/main" val="1669038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1488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Placeholder 2"/>
          <p:cNvSpPr txBox="1">
            <a:spLocks/>
          </p:cNvSpPr>
          <p:nvPr userDrawn="1"/>
        </p:nvSpPr>
        <p:spPr>
          <a:xfrm>
            <a:off x="1143000" y="31615889"/>
            <a:ext cx="41605200" cy="639638"/>
          </a:xfrm>
          <a:prstGeom prst="rect">
            <a:avLst/>
          </a:prstGeom>
        </p:spPr>
        <p:txBody>
          <a:bodyPr lIns="0" tIns="0" rIns="0" bIns="0">
            <a:noAutofit/>
          </a:bodyPr>
          <a:lstStyle/>
          <a:p>
            <a:pPr marL="0" marR="0" lvl="0" indent="0" algn="l" defTabSz="3760788" rtl="0" eaLnBrk="1" fontAlgn="base" latinLnBrk="0" hangingPunct="1">
              <a:lnSpc>
                <a:spcPct val="100000"/>
              </a:lnSpc>
              <a:spcBef>
                <a:spcPct val="0"/>
              </a:spcBef>
              <a:spcAft>
                <a:spcPct val="0"/>
              </a:spcAft>
              <a:buClrTx/>
              <a:buSzTx/>
              <a:buFont typeface="Arial" pitchFamily="34" charset="0"/>
              <a:buNone/>
              <a:tabLst/>
              <a:defRPr/>
            </a:pPr>
            <a:r>
              <a:rPr lang="en-US" sz="2200" i="1" kern="1200" dirty="0">
                <a:solidFill>
                  <a:srgbClr val="02255D"/>
                </a:solidFill>
                <a:effectLst/>
                <a:latin typeface="Sanchez"/>
                <a:ea typeface="ＭＳ Ｐゴシック" pitchFamily="89" charset="-128"/>
                <a:cs typeface="Sanchez"/>
              </a:rPr>
              <a:t>This work was funded (or partially funded) by the Center for Statistics and Applications in Forensic Evidence (CSAFE) through Cooperative Agreements 70NANB15H176 and 70NANB20H019 between NIST and Iowa State University, which includes activities carried out at Carnegie Mellon University, Duke University, University of California Irvine, University of Virginia, West Virginia University, University of Pennsylvania, Swarthmore College and University of Nebraska, Lincoln.</a:t>
            </a: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1692" y="210764"/>
            <a:ext cx="9555247" cy="5324528"/>
          </a:xfrm>
          <a:prstGeom prst="rect">
            <a:avLst/>
          </a:prstGeom>
        </p:spPr>
      </p:pic>
      <p:sp>
        <p:nvSpPr>
          <p:cNvPr id="2164" name="Rectangle 486"/>
          <p:cNvSpPr>
            <a:spLocks noChangeArrowheads="1"/>
          </p:cNvSpPr>
          <p:nvPr userDrawn="1"/>
        </p:nvSpPr>
        <p:spPr bwMode="auto">
          <a:xfrm>
            <a:off x="0" y="137385"/>
            <a:ext cx="4389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06" name="Rectangle 730"/>
          <p:cNvSpPr>
            <a:spLocks noChangeArrowheads="1"/>
          </p:cNvSpPr>
          <p:nvPr userDrawn="1"/>
        </p:nvSpPr>
        <p:spPr bwMode="auto">
          <a:xfrm flipV="1">
            <a:off x="-92964796" y="11921615"/>
            <a:ext cx="149527486"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3760788" rtl="0" eaLnBrk="0" fontAlgn="base" hangingPunct="0">
        <a:spcBef>
          <a:spcPct val="0"/>
        </a:spcBef>
        <a:spcAft>
          <a:spcPts val="4938"/>
        </a:spcAft>
        <a:tabLst>
          <a:tab pos="11056938" algn="l"/>
        </a:tabLst>
        <a:defRPr sz="8000" b="1" i="0" u="none" kern="1200">
          <a:solidFill>
            <a:srgbClr val="CF0A2C"/>
          </a:solidFill>
          <a:latin typeface="Montserrat Bold"/>
          <a:ea typeface="ＭＳ Ｐゴシック" pitchFamily="-108" charset="-128"/>
          <a:cs typeface="Montserrat Bold"/>
        </a:defRPr>
      </a:lvl1pPr>
      <a:lvl2pPr algn="ctr" defTabSz="3760788" rtl="0" eaLnBrk="0" fontAlgn="base" hangingPunct="0">
        <a:spcBef>
          <a:spcPct val="0"/>
        </a:spcBef>
        <a:spcAft>
          <a:spcPts val="4938"/>
        </a:spcAft>
        <a:tabLst>
          <a:tab pos="11056938" algn="l"/>
        </a:tabLst>
        <a:defRPr sz="8500" b="1" i="1">
          <a:solidFill>
            <a:schemeClr val="tx1"/>
          </a:solidFill>
          <a:latin typeface="Arial Narrow" pitchFamily="-108" charset="0"/>
          <a:ea typeface="ＭＳ Ｐゴシック" pitchFamily="-108" charset="-128"/>
          <a:cs typeface="ＭＳ Ｐゴシック" pitchFamily="-108" charset="-128"/>
        </a:defRPr>
      </a:lvl2pPr>
      <a:lvl3pPr algn="ctr" defTabSz="3760788" rtl="0" eaLnBrk="0" fontAlgn="base" hangingPunct="0">
        <a:spcBef>
          <a:spcPct val="0"/>
        </a:spcBef>
        <a:spcAft>
          <a:spcPts val="4938"/>
        </a:spcAft>
        <a:tabLst>
          <a:tab pos="11056938" algn="l"/>
        </a:tabLst>
        <a:defRPr sz="8500" b="1" i="1">
          <a:solidFill>
            <a:schemeClr val="tx1"/>
          </a:solidFill>
          <a:latin typeface="Arial Narrow" pitchFamily="-108" charset="0"/>
          <a:ea typeface="ＭＳ Ｐゴシック" pitchFamily="-108" charset="-128"/>
          <a:cs typeface="ＭＳ Ｐゴシック" pitchFamily="-108" charset="-128"/>
        </a:defRPr>
      </a:lvl3pPr>
      <a:lvl4pPr algn="ctr" defTabSz="3760788" rtl="0" eaLnBrk="0" fontAlgn="base" hangingPunct="0">
        <a:spcBef>
          <a:spcPct val="0"/>
        </a:spcBef>
        <a:spcAft>
          <a:spcPts val="4938"/>
        </a:spcAft>
        <a:tabLst>
          <a:tab pos="11056938" algn="l"/>
        </a:tabLst>
        <a:defRPr sz="8500" b="1" i="1">
          <a:solidFill>
            <a:schemeClr val="tx1"/>
          </a:solidFill>
          <a:latin typeface="Arial Narrow" pitchFamily="-108" charset="0"/>
          <a:ea typeface="ＭＳ Ｐゴシック" pitchFamily="-108" charset="-128"/>
          <a:cs typeface="ＭＳ Ｐゴシック" pitchFamily="-108" charset="-128"/>
        </a:defRPr>
      </a:lvl4pPr>
      <a:lvl5pPr algn="ctr" defTabSz="3760788" rtl="0" eaLnBrk="0" fontAlgn="base" hangingPunct="0">
        <a:spcBef>
          <a:spcPct val="0"/>
        </a:spcBef>
        <a:spcAft>
          <a:spcPts val="4938"/>
        </a:spcAft>
        <a:tabLst>
          <a:tab pos="11056938" algn="l"/>
        </a:tabLst>
        <a:defRPr sz="8500" b="1" i="1">
          <a:solidFill>
            <a:schemeClr val="tx1"/>
          </a:solidFill>
          <a:latin typeface="Arial Narrow" pitchFamily="-108" charset="0"/>
          <a:ea typeface="ＭＳ Ｐゴシック" pitchFamily="-108" charset="-128"/>
          <a:cs typeface="ＭＳ Ｐゴシック" pitchFamily="-108" charset="-128"/>
        </a:defRPr>
      </a:lvl5pPr>
      <a:lvl6pPr marL="457200" algn="ctr" defTabSz="3760788" rtl="0" fontAlgn="base">
        <a:spcBef>
          <a:spcPct val="0"/>
        </a:spcBef>
        <a:spcAft>
          <a:spcPts val="4938"/>
        </a:spcAft>
        <a:tabLst>
          <a:tab pos="11056938" algn="l"/>
        </a:tabLst>
        <a:defRPr sz="8500" b="1" i="1">
          <a:solidFill>
            <a:schemeClr val="tx1"/>
          </a:solidFill>
          <a:latin typeface="Arial Narrow" pitchFamily="-108" charset="0"/>
          <a:ea typeface="ＭＳ Ｐゴシック" pitchFamily="-108" charset="-128"/>
          <a:cs typeface="ＭＳ Ｐゴシック" pitchFamily="-108" charset="-128"/>
        </a:defRPr>
      </a:lvl6pPr>
      <a:lvl7pPr marL="914400" algn="ctr" defTabSz="3760788" rtl="0" fontAlgn="base">
        <a:spcBef>
          <a:spcPct val="0"/>
        </a:spcBef>
        <a:spcAft>
          <a:spcPts val="4938"/>
        </a:spcAft>
        <a:tabLst>
          <a:tab pos="11056938" algn="l"/>
        </a:tabLst>
        <a:defRPr sz="8500" b="1" i="1">
          <a:solidFill>
            <a:schemeClr val="tx1"/>
          </a:solidFill>
          <a:latin typeface="Arial Narrow" pitchFamily="-108" charset="0"/>
          <a:ea typeface="ＭＳ Ｐゴシック" pitchFamily="-108" charset="-128"/>
          <a:cs typeface="ＭＳ Ｐゴシック" pitchFamily="-108" charset="-128"/>
        </a:defRPr>
      </a:lvl7pPr>
      <a:lvl8pPr marL="1371600" algn="ctr" defTabSz="3760788" rtl="0" fontAlgn="base">
        <a:spcBef>
          <a:spcPct val="0"/>
        </a:spcBef>
        <a:spcAft>
          <a:spcPts val="4938"/>
        </a:spcAft>
        <a:tabLst>
          <a:tab pos="11056938" algn="l"/>
        </a:tabLst>
        <a:defRPr sz="8500" b="1" i="1">
          <a:solidFill>
            <a:schemeClr val="tx1"/>
          </a:solidFill>
          <a:latin typeface="Arial Narrow" pitchFamily="-108" charset="0"/>
          <a:ea typeface="ＭＳ Ｐゴシック" pitchFamily="-108" charset="-128"/>
          <a:cs typeface="ＭＳ Ｐゴシック" pitchFamily="-108" charset="-128"/>
        </a:defRPr>
      </a:lvl8pPr>
      <a:lvl9pPr marL="1828800" algn="ctr" defTabSz="3760788" rtl="0" fontAlgn="base">
        <a:spcBef>
          <a:spcPct val="0"/>
        </a:spcBef>
        <a:spcAft>
          <a:spcPts val="4938"/>
        </a:spcAft>
        <a:tabLst>
          <a:tab pos="11056938" algn="l"/>
        </a:tabLst>
        <a:defRPr sz="8500" b="1" i="1">
          <a:solidFill>
            <a:schemeClr val="tx1"/>
          </a:solidFill>
          <a:latin typeface="Arial Narrow" pitchFamily="-108" charset="0"/>
          <a:ea typeface="ＭＳ Ｐゴシック" pitchFamily="-108" charset="-128"/>
          <a:cs typeface="ＭＳ Ｐゴシック" pitchFamily="-108" charset="-128"/>
        </a:defRPr>
      </a:lvl9pPr>
    </p:titleStyle>
    <p:bodyStyle>
      <a:lvl1pPr marL="1409700" indent="-1409700" algn="l" defTabSz="3760788" rtl="0" eaLnBrk="0" fontAlgn="base" hangingPunct="0">
        <a:spcBef>
          <a:spcPct val="20000"/>
        </a:spcBef>
        <a:spcAft>
          <a:spcPct val="0"/>
        </a:spcAft>
        <a:buClr>
          <a:srgbClr val="92D050"/>
        </a:buClr>
        <a:buFont typeface="Arial" charset="0"/>
        <a:defRPr lang="en-US" sz="4800" b="1" i="0" kern="1200">
          <a:solidFill>
            <a:srgbClr val="003A70"/>
          </a:solidFill>
          <a:latin typeface="Montserrat Light"/>
          <a:ea typeface="ＭＳ Ｐゴシック" pitchFamily="-108" charset="-128"/>
          <a:cs typeface="Montserrat Light"/>
        </a:defRPr>
      </a:lvl1pPr>
      <a:lvl2pPr marL="1430338" indent="0" algn="l" defTabSz="3760788" rtl="0" eaLnBrk="0" fontAlgn="base" hangingPunct="0">
        <a:spcBef>
          <a:spcPct val="20000"/>
        </a:spcBef>
        <a:spcAft>
          <a:spcPct val="0"/>
        </a:spcAft>
        <a:buClr>
          <a:srgbClr val="92D050"/>
        </a:buClr>
        <a:buFont typeface="Arial" charset="0"/>
        <a:buNone/>
        <a:defRPr sz="11500" kern="1200">
          <a:solidFill>
            <a:srgbClr val="1E1C11"/>
          </a:solidFill>
          <a:latin typeface="+mn-lt"/>
          <a:ea typeface="ＭＳ Ｐゴシック" pitchFamily="-108" charset="-128"/>
          <a:cs typeface="+mn-cs"/>
        </a:defRPr>
      </a:lvl2pPr>
      <a:lvl3pPr marL="3760788" indent="-1168400" algn="l" defTabSz="3760788" rtl="0" eaLnBrk="0" fontAlgn="base" hangingPunct="0">
        <a:spcBef>
          <a:spcPct val="20000"/>
        </a:spcBef>
        <a:spcAft>
          <a:spcPct val="0"/>
        </a:spcAft>
        <a:buClr>
          <a:srgbClr val="92D050"/>
        </a:buClr>
        <a:buFont typeface="Arial" charset="0"/>
        <a:buChar char="•"/>
        <a:defRPr sz="9900" kern="1200">
          <a:solidFill>
            <a:srgbClr val="1E1C11"/>
          </a:solidFill>
          <a:latin typeface="+mn-lt"/>
          <a:ea typeface="ＭＳ Ｐゴシック" pitchFamily="-108" charset="-128"/>
          <a:cs typeface="+mn-cs"/>
        </a:defRPr>
      </a:lvl3pPr>
      <a:lvl4pPr marL="4930775" indent="-1168400" algn="l" defTabSz="3760788" rtl="0" eaLnBrk="0" fontAlgn="base" hangingPunct="0">
        <a:spcBef>
          <a:spcPct val="20000"/>
        </a:spcBef>
        <a:spcAft>
          <a:spcPct val="0"/>
        </a:spcAft>
        <a:buClr>
          <a:srgbClr val="92D050"/>
        </a:buClr>
        <a:buFont typeface="Arial" charset="0"/>
        <a:buChar char="•"/>
        <a:defRPr sz="8200" kern="1200">
          <a:solidFill>
            <a:srgbClr val="1E1C11"/>
          </a:solidFill>
          <a:latin typeface="+mn-lt"/>
          <a:ea typeface="ＭＳ Ｐゴシック" pitchFamily="-108" charset="-128"/>
          <a:cs typeface="+mn-cs"/>
        </a:defRPr>
      </a:lvl4pPr>
      <a:lvl5pPr marL="8464550" indent="-939800" algn="l" defTabSz="3760788" rtl="0" eaLnBrk="0" fontAlgn="base" hangingPunct="0">
        <a:spcBef>
          <a:spcPct val="20000"/>
        </a:spcBef>
        <a:spcAft>
          <a:spcPct val="0"/>
        </a:spcAft>
        <a:buFont typeface="Arial" charset="0"/>
        <a:buChar char="•"/>
        <a:defRPr sz="8200" kern="1200">
          <a:solidFill>
            <a:srgbClr val="1E1C11"/>
          </a:solidFill>
          <a:latin typeface="+mn-lt"/>
          <a:ea typeface="ＭＳ Ｐゴシック" pitchFamily="-108" charset="-128"/>
          <a:cs typeface="+mn-cs"/>
        </a:defRPr>
      </a:lvl5pPr>
      <a:lvl6pPr marL="10345567"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6580"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7592"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8604"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6" userDrawn="1">
          <p15:clr>
            <a:srgbClr val="F26B43"/>
          </p15:clr>
        </p15:guide>
        <p15:guide id="2" pos="269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4E87EF-C618-4B58-922C-A1E5545F7F77}"/>
              </a:ext>
            </a:extLst>
          </p:cNvPr>
          <p:cNvSpPr/>
          <p:nvPr/>
        </p:nvSpPr>
        <p:spPr>
          <a:xfrm>
            <a:off x="1208266" y="5393033"/>
            <a:ext cx="16642080" cy="10024029"/>
          </a:xfrm>
          <a:prstGeom prst="rect">
            <a:avLst/>
          </a:prstGeom>
          <a:solidFill>
            <a:schemeClr val="bg1"/>
          </a:solidFill>
          <a:ln>
            <a:solidFill>
              <a:srgbClr val="003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AD30C9-1FB2-4EAE-91DD-9B50DDBBDE4C}"/>
              </a:ext>
            </a:extLst>
          </p:cNvPr>
          <p:cNvSpPr/>
          <p:nvPr/>
        </p:nvSpPr>
        <p:spPr>
          <a:xfrm>
            <a:off x="1208266" y="5393034"/>
            <a:ext cx="16642080" cy="839721"/>
          </a:xfrm>
          <a:prstGeom prst="rect">
            <a:avLst/>
          </a:prstGeom>
          <a:solidFill>
            <a:srgbClr val="003A70"/>
          </a:solidFill>
          <a:ln>
            <a:solidFill>
              <a:srgbClr val="003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F4F758-FE6E-419E-8B14-97EF369F0C9A}"/>
              </a:ext>
            </a:extLst>
          </p:cNvPr>
          <p:cNvSpPr/>
          <p:nvPr/>
        </p:nvSpPr>
        <p:spPr>
          <a:xfrm>
            <a:off x="1208266" y="17046765"/>
            <a:ext cx="16642080" cy="14207495"/>
          </a:xfrm>
          <a:prstGeom prst="rect">
            <a:avLst/>
          </a:prstGeom>
          <a:solidFill>
            <a:schemeClr val="bg1"/>
          </a:solidFill>
          <a:ln>
            <a:solidFill>
              <a:srgbClr val="003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CB22D2-36CA-47EC-A5E7-A275B75950C4}"/>
              </a:ext>
            </a:extLst>
          </p:cNvPr>
          <p:cNvSpPr/>
          <p:nvPr/>
        </p:nvSpPr>
        <p:spPr>
          <a:xfrm>
            <a:off x="1208266" y="16327721"/>
            <a:ext cx="16642080" cy="839721"/>
          </a:xfrm>
          <a:prstGeom prst="rect">
            <a:avLst/>
          </a:prstGeom>
          <a:solidFill>
            <a:srgbClr val="003A70"/>
          </a:solidFill>
          <a:ln>
            <a:solidFill>
              <a:srgbClr val="003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2531A13-B132-4706-A5BC-C8A2261B0E77}"/>
              </a:ext>
            </a:extLst>
          </p:cNvPr>
          <p:cNvSpPr/>
          <p:nvPr/>
        </p:nvSpPr>
        <p:spPr>
          <a:xfrm>
            <a:off x="18648459" y="5594855"/>
            <a:ext cx="24018240" cy="14214156"/>
          </a:xfrm>
          <a:prstGeom prst="rect">
            <a:avLst/>
          </a:prstGeom>
          <a:solidFill>
            <a:schemeClr val="bg1"/>
          </a:solidFill>
          <a:ln>
            <a:solidFill>
              <a:srgbClr val="003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8042BFB-AE6D-4252-A068-5F4955000F32}"/>
              </a:ext>
            </a:extLst>
          </p:cNvPr>
          <p:cNvSpPr/>
          <p:nvPr/>
        </p:nvSpPr>
        <p:spPr>
          <a:xfrm>
            <a:off x="18648459" y="5393034"/>
            <a:ext cx="24018240" cy="839721"/>
          </a:xfrm>
          <a:prstGeom prst="rect">
            <a:avLst/>
          </a:prstGeom>
          <a:solidFill>
            <a:srgbClr val="003A70"/>
          </a:solidFill>
          <a:ln>
            <a:solidFill>
              <a:srgbClr val="003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A879E8C-16B9-4784-AAC2-363681516ABC}"/>
              </a:ext>
            </a:extLst>
          </p:cNvPr>
          <p:cNvSpPr/>
          <p:nvPr/>
        </p:nvSpPr>
        <p:spPr>
          <a:xfrm>
            <a:off x="18648460" y="20807112"/>
            <a:ext cx="13594080" cy="10447148"/>
          </a:xfrm>
          <a:prstGeom prst="rect">
            <a:avLst/>
          </a:prstGeom>
          <a:solidFill>
            <a:schemeClr val="bg1"/>
          </a:solidFill>
          <a:ln>
            <a:solidFill>
              <a:srgbClr val="003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662BE9EA-2F73-4CE3-91B8-4A8F15E753DA}"/>
              </a:ext>
            </a:extLst>
          </p:cNvPr>
          <p:cNvSpPr/>
          <p:nvPr/>
        </p:nvSpPr>
        <p:spPr>
          <a:xfrm>
            <a:off x="18648460" y="20674923"/>
            <a:ext cx="13594080" cy="839721"/>
          </a:xfrm>
          <a:prstGeom prst="rect">
            <a:avLst/>
          </a:prstGeom>
          <a:solidFill>
            <a:srgbClr val="003A70"/>
          </a:solidFill>
          <a:ln>
            <a:solidFill>
              <a:srgbClr val="003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E3A39E7-7E35-40FA-B9D4-0EF7DA5395D3}"/>
              </a:ext>
            </a:extLst>
          </p:cNvPr>
          <p:cNvSpPr/>
          <p:nvPr/>
        </p:nvSpPr>
        <p:spPr>
          <a:xfrm>
            <a:off x="33094881" y="20674924"/>
            <a:ext cx="9571818" cy="10579336"/>
          </a:xfrm>
          <a:prstGeom prst="rect">
            <a:avLst/>
          </a:prstGeom>
          <a:solidFill>
            <a:schemeClr val="bg1"/>
          </a:solidFill>
          <a:ln>
            <a:solidFill>
              <a:srgbClr val="003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1A5498C-F8F9-4EA1-B5FC-0A504AC785ED}"/>
              </a:ext>
            </a:extLst>
          </p:cNvPr>
          <p:cNvSpPr/>
          <p:nvPr/>
        </p:nvSpPr>
        <p:spPr>
          <a:xfrm>
            <a:off x="33094881" y="20674923"/>
            <a:ext cx="9571818" cy="839721"/>
          </a:xfrm>
          <a:prstGeom prst="rect">
            <a:avLst/>
          </a:prstGeom>
          <a:solidFill>
            <a:srgbClr val="003A70"/>
          </a:solidFill>
          <a:ln>
            <a:solidFill>
              <a:srgbClr val="003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831976D-1335-42FD-B89C-7E530D4D5121}"/>
              </a:ext>
            </a:extLst>
          </p:cNvPr>
          <p:cNvSpPr/>
          <p:nvPr/>
        </p:nvSpPr>
        <p:spPr>
          <a:xfrm>
            <a:off x="1224502" y="5443118"/>
            <a:ext cx="16642078" cy="754053"/>
          </a:xfrm>
          <a:prstGeom prst="rect">
            <a:avLst/>
          </a:prstGeom>
        </p:spPr>
        <p:txBody>
          <a:bodyPr wrap="square" lIns="457200" rIns="457200">
            <a:spAutoFit/>
          </a:bodyPr>
          <a:lstStyle/>
          <a:p>
            <a:pPr marL="0" marR="0" lvl="0" indent="0" algn="l" defTabSz="3760788" rtl="0" eaLnBrk="1" fontAlgn="base" latinLnBrk="0" hangingPunct="1">
              <a:lnSpc>
                <a:spcPct val="100000"/>
              </a:lnSpc>
              <a:spcBef>
                <a:spcPts val="1200"/>
              </a:spcBef>
              <a:spcAft>
                <a:spcPct val="0"/>
              </a:spcAft>
              <a:buClr>
                <a:schemeClr val="accent1"/>
              </a:buClr>
              <a:buSzTx/>
              <a:buFont typeface="Arial" pitchFamily="34" charset="0"/>
              <a:buNone/>
              <a:tabLst/>
              <a:defRPr/>
            </a:pPr>
            <a:r>
              <a:rPr lang="en-US" sz="4300" b="1" kern="1200" dirty="0">
                <a:solidFill>
                  <a:schemeClr val="bg1"/>
                </a:solidFill>
                <a:latin typeface="Montserrat Bold"/>
                <a:ea typeface="ＭＳ Ｐゴシック" pitchFamily="89" charset="-128"/>
                <a:cs typeface="Montserrat Bold"/>
              </a:rPr>
              <a:t>Project Rationale &amp; Goals</a:t>
            </a:r>
          </a:p>
        </p:txBody>
      </p:sp>
      <p:sp>
        <p:nvSpPr>
          <p:cNvPr id="29" name="Rectangle 28">
            <a:extLst>
              <a:ext uri="{FF2B5EF4-FFF2-40B4-BE49-F238E27FC236}">
                <a16:creationId xmlns:a16="http://schemas.microsoft.com/office/drawing/2014/main" id="{58C42D65-1831-4CDA-B9D0-A7178C0F0830}"/>
              </a:ext>
            </a:extLst>
          </p:cNvPr>
          <p:cNvSpPr/>
          <p:nvPr/>
        </p:nvSpPr>
        <p:spPr>
          <a:xfrm>
            <a:off x="18664693" y="5443118"/>
            <a:ext cx="24018241" cy="754053"/>
          </a:xfrm>
          <a:prstGeom prst="rect">
            <a:avLst/>
          </a:prstGeom>
        </p:spPr>
        <p:txBody>
          <a:bodyPr wrap="square" lIns="457200" rIns="457200">
            <a:spAutoFit/>
          </a:bodyPr>
          <a:lstStyle/>
          <a:p>
            <a:pPr marL="0" marR="0" lvl="0" indent="0" algn="l" defTabSz="3760788" rtl="0" eaLnBrk="1" fontAlgn="base" latinLnBrk="0" hangingPunct="1">
              <a:lnSpc>
                <a:spcPct val="100000"/>
              </a:lnSpc>
              <a:spcBef>
                <a:spcPts val="1200"/>
              </a:spcBef>
              <a:spcAft>
                <a:spcPct val="0"/>
              </a:spcAft>
              <a:buClr>
                <a:schemeClr val="accent1"/>
              </a:buClr>
              <a:buSzTx/>
              <a:buFont typeface="Arial" pitchFamily="34" charset="0"/>
              <a:buNone/>
              <a:tabLst/>
              <a:defRPr/>
            </a:pPr>
            <a:r>
              <a:rPr lang="en-US" sz="4300" b="1" kern="1200" dirty="0">
                <a:solidFill>
                  <a:schemeClr val="bg1"/>
                </a:solidFill>
                <a:latin typeface="Montserrat Bold"/>
                <a:ea typeface="ＭＳ Ｐゴシック" pitchFamily="89" charset="-128"/>
                <a:cs typeface="Montserrat Bold"/>
              </a:rPr>
              <a:t>Results &amp; Discussion</a:t>
            </a:r>
            <a:endParaRPr lang="en-US" sz="4300" kern="1200" dirty="0">
              <a:solidFill>
                <a:schemeClr val="bg1"/>
              </a:solidFill>
              <a:latin typeface="Montserrat Bold"/>
              <a:ea typeface="ＭＳ Ｐゴシック" pitchFamily="89" charset="-128"/>
              <a:cs typeface="Montserrat Bold"/>
            </a:endParaRPr>
          </a:p>
        </p:txBody>
      </p:sp>
      <p:sp>
        <p:nvSpPr>
          <p:cNvPr id="30" name="Rectangle 29">
            <a:extLst>
              <a:ext uri="{FF2B5EF4-FFF2-40B4-BE49-F238E27FC236}">
                <a16:creationId xmlns:a16="http://schemas.microsoft.com/office/drawing/2014/main" id="{9B433AB0-8816-450A-B5AD-0F647882D17D}"/>
              </a:ext>
            </a:extLst>
          </p:cNvPr>
          <p:cNvSpPr/>
          <p:nvPr/>
        </p:nvSpPr>
        <p:spPr>
          <a:xfrm>
            <a:off x="1224501" y="16378593"/>
            <a:ext cx="16642079" cy="754053"/>
          </a:xfrm>
          <a:prstGeom prst="rect">
            <a:avLst/>
          </a:prstGeom>
        </p:spPr>
        <p:txBody>
          <a:bodyPr wrap="square" lIns="457200" rIns="457200">
            <a:spAutoFit/>
          </a:bodyPr>
          <a:lstStyle/>
          <a:p>
            <a:pPr marL="0" marR="0" lvl="0" indent="0" algn="l" defTabSz="3760788" rtl="0" eaLnBrk="1" fontAlgn="base" latinLnBrk="0" hangingPunct="1">
              <a:lnSpc>
                <a:spcPct val="100000"/>
              </a:lnSpc>
              <a:spcBef>
                <a:spcPts val="1200"/>
              </a:spcBef>
              <a:spcAft>
                <a:spcPct val="0"/>
              </a:spcAft>
              <a:buClr>
                <a:schemeClr val="accent1"/>
              </a:buClr>
              <a:buSzTx/>
              <a:buFont typeface="Arial" pitchFamily="34" charset="0"/>
              <a:buNone/>
              <a:tabLst/>
              <a:defRPr/>
            </a:pPr>
            <a:r>
              <a:rPr lang="en-US" sz="4300" b="1" kern="1200" dirty="0">
                <a:solidFill>
                  <a:schemeClr val="bg1"/>
                </a:solidFill>
                <a:latin typeface="Montserrat Bold"/>
                <a:ea typeface="ＭＳ Ｐゴシック" pitchFamily="89" charset="-128"/>
                <a:cs typeface="Montserrat Bold"/>
              </a:rPr>
              <a:t>Materials &amp; Methods</a:t>
            </a:r>
            <a:endParaRPr lang="en-US" sz="4300" kern="1200" dirty="0">
              <a:solidFill>
                <a:schemeClr val="bg1"/>
              </a:solidFill>
              <a:latin typeface="Montserrat Bold"/>
              <a:ea typeface="ＭＳ Ｐゴシック" pitchFamily="89" charset="-128"/>
              <a:cs typeface="Montserrat Bold"/>
            </a:endParaRPr>
          </a:p>
        </p:txBody>
      </p:sp>
      <p:sp>
        <p:nvSpPr>
          <p:cNvPr id="31" name="Rectangle 30">
            <a:extLst>
              <a:ext uri="{FF2B5EF4-FFF2-40B4-BE49-F238E27FC236}">
                <a16:creationId xmlns:a16="http://schemas.microsoft.com/office/drawing/2014/main" id="{5CAF08CC-9D83-4179-869D-36771B7EB7C8}"/>
              </a:ext>
            </a:extLst>
          </p:cNvPr>
          <p:cNvSpPr/>
          <p:nvPr/>
        </p:nvSpPr>
        <p:spPr>
          <a:xfrm>
            <a:off x="18664693" y="20725795"/>
            <a:ext cx="13577846" cy="754053"/>
          </a:xfrm>
          <a:prstGeom prst="rect">
            <a:avLst/>
          </a:prstGeom>
        </p:spPr>
        <p:txBody>
          <a:bodyPr wrap="square" lIns="457200" rIns="457200">
            <a:spAutoFit/>
          </a:bodyPr>
          <a:lstStyle/>
          <a:p>
            <a:pPr marL="0" marR="0" lvl="0" indent="0" algn="l" defTabSz="3760788" rtl="0" eaLnBrk="1" fontAlgn="base" latinLnBrk="0" hangingPunct="1">
              <a:lnSpc>
                <a:spcPct val="100000"/>
              </a:lnSpc>
              <a:spcBef>
                <a:spcPts val="1200"/>
              </a:spcBef>
              <a:spcAft>
                <a:spcPct val="0"/>
              </a:spcAft>
              <a:buClr>
                <a:schemeClr val="accent1"/>
              </a:buClr>
              <a:buSzTx/>
              <a:buFont typeface="Arial" pitchFamily="34" charset="0"/>
              <a:buNone/>
              <a:tabLst/>
              <a:defRPr/>
            </a:pPr>
            <a:r>
              <a:rPr lang="en-US" sz="4300" b="1" kern="1200" dirty="0">
                <a:solidFill>
                  <a:schemeClr val="bg1"/>
                </a:solidFill>
                <a:latin typeface="Montserrat Bold"/>
                <a:ea typeface="ＭＳ Ｐゴシック" pitchFamily="89" charset="-128"/>
                <a:cs typeface="Montserrat Bold"/>
              </a:rPr>
              <a:t>Conclusions</a:t>
            </a:r>
            <a:endParaRPr lang="en-US" sz="4300" kern="1200" dirty="0">
              <a:solidFill>
                <a:schemeClr val="bg1"/>
              </a:solidFill>
              <a:latin typeface="Montserrat Bold"/>
              <a:ea typeface="ＭＳ Ｐゴシック" pitchFamily="89" charset="-128"/>
              <a:cs typeface="Montserrat Bold"/>
            </a:endParaRPr>
          </a:p>
        </p:txBody>
      </p:sp>
      <p:sp>
        <p:nvSpPr>
          <p:cNvPr id="32" name="Rectangle 31">
            <a:extLst>
              <a:ext uri="{FF2B5EF4-FFF2-40B4-BE49-F238E27FC236}">
                <a16:creationId xmlns:a16="http://schemas.microsoft.com/office/drawing/2014/main" id="{A94913EA-8B85-4115-B886-1DBBC2CABAFB}"/>
              </a:ext>
            </a:extLst>
          </p:cNvPr>
          <p:cNvSpPr/>
          <p:nvPr/>
        </p:nvSpPr>
        <p:spPr>
          <a:xfrm>
            <a:off x="33094880" y="20725795"/>
            <a:ext cx="9571819" cy="754053"/>
          </a:xfrm>
          <a:prstGeom prst="rect">
            <a:avLst/>
          </a:prstGeom>
        </p:spPr>
        <p:txBody>
          <a:bodyPr wrap="square" lIns="457200" rIns="457200">
            <a:spAutoFit/>
          </a:bodyPr>
          <a:lstStyle/>
          <a:p>
            <a:pPr marL="0" marR="0" lvl="0" indent="0" algn="l" defTabSz="3760788" rtl="0" eaLnBrk="1" fontAlgn="base" latinLnBrk="0" hangingPunct="1">
              <a:lnSpc>
                <a:spcPct val="100000"/>
              </a:lnSpc>
              <a:spcBef>
                <a:spcPts val="1200"/>
              </a:spcBef>
              <a:spcAft>
                <a:spcPct val="0"/>
              </a:spcAft>
              <a:buClr>
                <a:schemeClr val="accent1"/>
              </a:buClr>
              <a:buSzTx/>
              <a:buFont typeface="Arial" pitchFamily="34" charset="0"/>
              <a:buNone/>
              <a:tabLst/>
              <a:defRPr/>
            </a:pPr>
            <a:r>
              <a:rPr lang="en-US" sz="4300" b="1" kern="1200" dirty="0">
                <a:solidFill>
                  <a:schemeClr val="bg1"/>
                </a:solidFill>
                <a:latin typeface="Montserrat Bold"/>
                <a:ea typeface="ＭＳ Ｐゴシック" pitchFamily="89" charset="-128"/>
                <a:cs typeface="Montserrat Bold"/>
              </a:rPr>
              <a:t>References</a:t>
            </a:r>
            <a:endParaRPr lang="en-US" sz="4300" kern="1200" dirty="0">
              <a:solidFill>
                <a:schemeClr val="bg1"/>
              </a:solidFill>
              <a:latin typeface="Montserrat Bold"/>
              <a:ea typeface="ＭＳ Ｐゴシック" pitchFamily="89" charset="-128"/>
              <a:cs typeface="Montserrat Bold"/>
            </a:endParaRPr>
          </a:p>
        </p:txBody>
      </p:sp>
      <p:sp>
        <p:nvSpPr>
          <p:cNvPr id="6" name="TextBox 5">
            <a:extLst>
              <a:ext uri="{FF2B5EF4-FFF2-40B4-BE49-F238E27FC236}">
                <a16:creationId xmlns:a16="http://schemas.microsoft.com/office/drawing/2014/main" id="{117AA809-D373-4532-A471-E184F257DE4B}"/>
              </a:ext>
            </a:extLst>
          </p:cNvPr>
          <p:cNvSpPr txBox="1"/>
          <p:nvPr/>
        </p:nvSpPr>
        <p:spPr>
          <a:xfrm>
            <a:off x="1224501" y="6454580"/>
            <a:ext cx="16642080" cy="8962482"/>
          </a:xfrm>
          <a:prstGeom prst="rect">
            <a:avLst/>
          </a:prstGeom>
          <a:noFill/>
          <a:ln>
            <a:noFill/>
          </a:ln>
          <a:effectLst>
            <a:softEdge rad="12700"/>
          </a:effectLst>
        </p:spPr>
        <p:txBody>
          <a:bodyPr wrap="square" lIns="457200" tIns="188101" rIns="457200" bIns="457200" rtlCol="0">
            <a:normAutofit/>
          </a:bodyPr>
          <a:lstStyle/>
          <a:p>
            <a:pPr marL="457200" indent="-449263">
              <a:spcBef>
                <a:spcPts val="600"/>
              </a:spcBef>
              <a:spcAft>
                <a:spcPts val="600"/>
              </a:spcAft>
              <a:buClr>
                <a:srgbClr val="003A5E"/>
              </a:buClr>
              <a:buFont typeface="Arial" panose="020B0604020202020204" pitchFamily="34" charset="0"/>
              <a:buChar char="•"/>
            </a:pPr>
            <a:r>
              <a:rPr lang="en-US" sz="2800" dirty="0">
                <a:solidFill>
                  <a:srgbClr val="555759"/>
                </a:solidFill>
                <a:latin typeface="Montserrat Light"/>
                <a:cs typeface="Montserrat Light"/>
              </a:rPr>
              <a:t>Click to add text</a:t>
            </a:r>
          </a:p>
        </p:txBody>
      </p:sp>
      <p:sp>
        <p:nvSpPr>
          <p:cNvPr id="33" name="TextBox 32">
            <a:extLst>
              <a:ext uri="{FF2B5EF4-FFF2-40B4-BE49-F238E27FC236}">
                <a16:creationId xmlns:a16="http://schemas.microsoft.com/office/drawing/2014/main" id="{F8ECEA1F-4964-4D5B-B37E-194CC47A239D}"/>
              </a:ext>
            </a:extLst>
          </p:cNvPr>
          <p:cNvSpPr txBox="1"/>
          <p:nvPr/>
        </p:nvSpPr>
        <p:spPr>
          <a:xfrm>
            <a:off x="1203158" y="17458850"/>
            <a:ext cx="16663422" cy="13795409"/>
          </a:xfrm>
          <a:prstGeom prst="rect">
            <a:avLst/>
          </a:prstGeom>
          <a:noFill/>
          <a:ln>
            <a:noFill/>
          </a:ln>
          <a:effectLst>
            <a:softEdge rad="12700"/>
          </a:effectLst>
        </p:spPr>
        <p:txBody>
          <a:bodyPr wrap="square" lIns="457200" tIns="188101" rIns="457200" bIns="457200" rtlCol="0">
            <a:normAutofit/>
          </a:bodyPr>
          <a:lstStyle/>
          <a:p>
            <a:pPr marL="457200" indent="-457200">
              <a:spcBef>
                <a:spcPts val="600"/>
              </a:spcBef>
              <a:spcAft>
                <a:spcPts val="600"/>
              </a:spcAft>
              <a:buClr>
                <a:srgbClr val="003A5E"/>
              </a:buClr>
              <a:buFont typeface="Arial" panose="020B0604020202020204" pitchFamily="34" charset="0"/>
              <a:buChar char="•"/>
            </a:pPr>
            <a:r>
              <a:rPr lang="en-US" sz="2800" dirty="0">
                <a:solidFill>
                  <a:srgbClr val="555759"/>
                </a:solidFill>
                <a:latin typeface="Montserrat Light"/>
                <a:cs typeface="Montserrat Light"/>
              </a:rPr>
              <a:t>Click to add text</a:t>
            </a:r>
          </a:p>
        </p:txBody>
      </p:sp>
      <p:sp>
        <p:nvSpPr>
          <p:cNvPr id="34" name="TextBox 33">
            <a:extLst>
              <a:ext uri="{FF2B5EF4-FFF2-40B4-BE49-F238E27FC236}">
                <a16:creationId xmlns:a16="http://schemas.microsoft.com/office/drawing/2014/main" id="{0C6A2EBD-98C3-48FB-AD4A-C2046446F6C6}"/>
              </a:ext>
            </a:extLst>
          </p:cNvPr>
          <p:cNvSpPr txBox="1"/>
          <p:nvPr/>
        </p:nvSpPr>
        <p:spPr>
          <a:xfrm>
            <a:off x="18648459" y="6502777"/>
            <a:ext cx="24018240" cy="13306234"/>
          </a:xfrm>
          <a:prstGeom prst="rect">
            <a:avLst/>
          </a:prstGeom>
          <a:noFill/>
          <a:ln>
            <a:noFill/>
          </a:ln>
          <a:effectLst>
            <a:softEdge rad="12700"/>
          </a:effectLst>
        </p:spPr>
        <p:txBody>
          <a:bodyPr wrap="square" lIns="457200" tIns="192024" rIns="457200" bIns="457200" rtlCol="0">
            <a:normAutofit/>
          </a:bodyPr>
          <a:lstStyle/>
          <a:p>
            <a:pPr marL="457200" indent="-457200">
              <a:spcBef>
                <a:spcPts val="600"/>
              </a:spcBef>
              <a:spcAft>
                <a:spcPts val="600"/>
              </a:spcAft>
              <a:buClr>
                <a:srgbClr val="003A5E"/>
              </a:buClr>
              <a:buFont typeface="Arial" panose="020B0604020202020204" pitchFamily="34" charset="0"/>
              <a:buChar char="•"/>
            </a:pPr>
            <a:r>
              <a:rPr lang="en-US" sz="2800" dirty="0">
                <a:solidFill>
                  <a:srgbClr val="555759"/>
                </a:solidFill>
                <a:latin typeface="Montserrat Light"/>
                <a:cs typeface="Montserrat Light"/>
              </a:rPr>
              <a:t>Click to add text</a:t>
            </a:r>
          </a:p>
        </p:txBody>
      </p:sp>
      <p:sp>
        <p:nvSpPr>
          <p:cNvPr id="35" name="TextBox 34">
            <a:extLst>
              <a:ext uri="{FF2B5EF4-FFF2-40B4-BE49-F238E27FC236}">
                <a16:creationId xmlns:a16="http://schemas.microsoft.com/office/drawing/2014/main" id="{76EE5785-E056-4110-B900-DCC8DE963306}"/>
              </a:ext>
            </a:extLst>
          </p:cNvPr>
          <p:cNvSpPr txBox="1"/>
          <p:nvPr/>
        </p:nvSpPr>
        <p:spPr>
          <a:xfrm>
            <a:off x="18670930" y="21782161"/>
            <a:ext cx="13571609" cy="9472098"/>
          </a:xfrm>
          <a:prstGeom prst="rect">
            <a:avLst/>
          </a:prstGeom>
          <a:noFill/>
          <a:ln>
            <a:noFill/>
          </a:ln>
          <a:effectLst>
            <a:softEdge rad="12700"/>
          </a:effectLst>
        </p:spPr>
        <p:txBody>
          <a:bodyPr wrap="square" lIns="457200" tIns="188101" rIns="457200" bIns="457200" rtlCol="0">
            <a:normAutofit/>
          </a:bodyPr>
          <a:lstStyle/>
          <a:p>
            <a:pPr marL="457200" indent="-457200">
              <a:spcBef>
                <a:spcPts val="600"/>
              </a:spcBef>
              <a:spcAft>
                <a:spcPts val="600"/>
              </a:spcAft>
              <a:buClr>
                <a:srgbClr val="003A5E"/>
              </a:buClr>
              <a:buFont typeface="Arial" panose="020B0604020202020204" pitchFamily="34" charset="0"/>
              <a:buChar char="•"/>
            </a:pPr>
            <a:r>
              <a:rPr lang="en-US" sz="2800" dirty="0">
                <a:solidFill>
                  <a:srgbClr val="555759"/>
                </a:solidFill>
                <a:latin typeface="Montserrat Light"/>
                <a:cs typeface="Montserrat Light"/>
              </a:rPr>
              <a:t>Click to add text</a:t>
            </a:r>
          </a:p>
        </p:txBody>
      </p:sp>
      <p:sp>
        <p:nvSpPr>
          <p:cNvPr id="36" name="TextBox 35">
            <a:extLst>
              <a:ext uri="{FF2B5EF4-FFF2-40B4-BE49-F238E27FC236}">
                <a16:creationId xmlns:a16="http://schemas.microsoft.com/office/drawing/2014/main" id="{00CD29D8-3E84-44DD-B6E1-C6E1A99B8C3F}"/>
              </a:ext>
            </a:extLst>
          </p:cNvPr>
          <p:cNvSpPr txBox="1"/>
          <p:nvPr/>
        </p:nvSpPr>
        <p:spPr>
          <a:xfrm>
            <a:off x="33094880" y="21782162"/>
            <a:ext cx="9588054" cy="2297086"/>
          </a:xfrm>
          <a:prstGeom prst="rect">
            <a:avLst/>
          </a:prstGeom>
          <a:noFill/>
          <a:ln>
            <a:noFill/>
          </a:ln>
          <a:effectLst>
            <a:softEdge rad="12700"/>
          </a:effectLst>
        </p:spPr>
        <p:txBody>
          <a:bodyPr wrap="square" lIns="457200" tIns="192024" rIns="457200" bIns="457200" rtlCol="0">
            <a:normAutofit/>
          </a:bodyPr>
          <a:lstStyle/>
          <a:p>
            <a:pPr marL="457200" indent="-457200">
              <a:spcBef>
                <a:spcPts val="600"/>
              </a:spcBef>
              <a:spcAft>
                <a:spcPts val="600"/>
              </a:spcAft>
              <a:buClr>
                <a:srgbClr val="003A5E"/>
              </a:buClr>
              <a:buFont typeface="Arial" panose="020B0604020202020204" pitchFamily="34" charset="0"/>
              <a:buChar char="•"/>
            </a:pPr>
            <a:r>
              <a:rPr lang="en-US" sz="2800" dirty="0">
                <a:solidFill>
                  <a:srgbClr val="555759"/>
                </a:solidFill>
                <a:latin typeface="Montserrat Light"/>
                <a:cs typeface="Montserrat Light"/>
              </a:rPr>
              <a:t>Click to add text</a:t>
            </a:r>
          </a:p>
        </p:txBody>
      </p:sp>
      <p:sp>
        <p:nvSpPr>
          <p:cNvPr id="26" name="Title Placeholder 241">
            <a:extLst>
              <a:ext uri="{FF2B5EF4-FFF2-40B4-BE49-F238E27FC236}">
                <a16:creationId xmlns:a16="http://schemas.microsoft.com/office/drawing/2014/main" id="{7DE8EF85-968B-FB41-8C6A-D2F3D11F52DB}"/>
              </a:ext>
            </a:extLst>
          </p:cNvPr>
          <p:cNvSpPr txBox="1">
            <a:spLocks/>
          </p:cNvSpPr>
          <p:nvPr/>
        </p:nvSpPr>
        <p:spPr>
          <a:xfrm>
            <a:off x="11045952" y="1218994"/>
            <a:ext cx="31701860" cy="1231106"/>
          </a:xfrm>
          <a:prstGeom prst="rect">
            <a:avLst/>
          </a:prstGeom>
        </p:spPr>
        <p:txBody>
          <a:bodyPr vert="horz" lIns="0" tIns="45720" rIns="0" bIns="45720" rtlCol="0" anchor="ctr">
            <a:spAutoFit/>
          </a:bodyPr>
          <a:lstStyle>
            <a:lvl1pPr algn="l" defTabSz="3760788" rtl="0" eaLnBrk="0" fontAlgn="base" hangingPunct="0">
              <a:spcBef>
                <a:spcPct val="0"/>
              </a:spcBef>
              <a:spcAft>
                <a:spcPts val="4938"/>
              </a:spcAft>
              <a:tabLst>
                <a:tab pos="11056938" algn="l"/>
              </a:tabLst>
              <a:defRPr sz="7400" b="1" i="0" u="none" kern="1200">
                <a:solidFill>
                  <a:srgbClr val="CF0A2C"/>
                </a:solidFill>
                <a:latin typeface="Montserrat Bold"/>
                <a:ea typeface="ＭＳ Ｐゴシック" pitchFamily="-108" charset="-128"/>
                <a:cs typeface="Montserrat Bold"/>
              </a:defRPr>
            </a:lvl1pPr>
            <a:lvl2pPr algn="ctr" defTabSz="3760788" rtl="0" eaLnBrk="0" fontAlgn="base" hangingPunct="0">
              <a:spcBef>
                <a:spcPct val="0"/>
              </a:spcBef>
              <a:spcAft>
                <a:spcPts val="4938"/>
              </a:spcAft>
              <a:tabLst>
                <a:tab pos="11056938" algn="l"/>
              </a:tabLst>
              <a:defRPr sz="8500" b="1" i="1">
                <a:solidFill>
                  <a:schemeClr val="tx1"/>
                </a:solidFill>
                <a:latin typeface="Arial Narrow" pitchFamily="-108" charset="0"/>
                <a:ea typeface="ＭＳ Ｐゴシック" pitchFamily="-108" charset="-128"/>
                <a:cs typeface="ＭＳ Ｐゴシック" pitchFamily="-108" charset="-128"/>
              </a:defRPr>
            </a:lvl2pPr>
            <a:lvl3pPr algn="ctr" defTabSz="3760788" rtl="0" eaLnBrk="0" fontAlgn="base" hangingPunct="0">
              <a:spcBef>
                <a:spcPct val="0"/>
              </a:spcBef>
              <a:spcAft>
                <a:spcPts val="4938"/>
              </a:spcAft>
              <a:tabLst>
                <a:tab pos="11056938" algn="l"/>
              </a:tabLst>
              <a:defRPr sz="8500" b="1" i="1">
                <a:solidFill>
                  <a:schemeClr val="tx1"/>
                </a:solidFill>
                <a:latin typeface="Arial Narrow" pitchFamily="-108" charset="0"/>
                <a:ea typeface="ＭＳ Ｐゴシック" pitchFamily="-108" charset="-128"/>
                <a:cs typeface="ＭＳ Ｐゴシック" pitchFamily="-108" charset="-128"/>
              </a:defRPr>
            </a:lvl3pPr>
            <a:lvl4pPr algn="ctr" defTabSz="3760788" rtl="0" eaLnBrk="0" fontAlgn="base" hangingPunct="0">
              <a:spcBef>
                <a:spcPct val="0"/>
              </a:spcBef>
              <a:spcAft>
                <a:spcPts val="4938"/>
              </a:spcAft>
              <a:tabLst>
                <a:tab pos="11056938" algn="l"/>
              </a:tabLst>
              <a:defRPr sz="8500" b="1" i="1">
                <a:solidFill>
                  <a:schemeClr val="tx1"/>
                </a:solidFill>
                <a:latin typeface="Arial Narrow" pitchFamily="-108" charset="0"/>
                <a:ea typeface="ＭＳ Ｐゴシック" pitchFamily="-108" charset="-128"/>
                <a:cs typeface="ＭＳ Ｐゴシック" pitchFamily="-108" charset="-128"/>
              </a:defRPr>
            </a:lvl4pPr>
            <a:lvl5pPr algn="ctr" defTabSz="3760788" rtl="0" eaLnBrk="0" fontAlgn="base" hangingPunct="0">
              <a:spcBef>
                <a:spcPct val="0"/>
              </a:spcBef>
              <a:spcAft>
                <a:spcPts val="4938"/>
              </a:spcAft>
              <a:tabLst>
                <a:tab pos="11056938" algn="l"/>
              </a:tabLst>
              <a:defRPr sz="8500" b="1" i="1">
                <a:solidFill>
                  <a:schemeClr val="tx1"/>
                </a:solidFill>
                <a:latin typeface="Arial Narrow" pitchFamily="-108" charset="0"/>
                <a:ea typeface="ＭＳ Ｐゴシック" pitchFamily="-108" charset="-128"/>
                <a:cs typeface="ＭＳ Ｐゴシック" pitchFamily="-108" charset="-128"/>
              </a:defRPr>
            </a:lvl5pPr>
            <a:lvl6pPr marL="457200" algn="ctr" defTabSz="3760788" rtl="0" fontAlgn="base">
              <a:spcBef>
                <a:spcPct val="0"/>
              </a:spcBef>
              <a:spcAft>
                <a:spcPts val="4938"/>
              </a:spcAft>
              <a:tabLst>
                <a:tab pos="11056938" algn="l"/>
              </a:tabLst>
              <a:defRPr sz="8500" b="1" i="1">
                <a:solidFill>
                  <a:schemeClr val="tx1"/>
                </a:solidFill>
                <a:latin typeface="Arial Narrow" pitchFamily="-108" charset="0"/>
                <a:ea typeface="ＭＳ Ｐゴシック" pitchFamily="-108" charset="-128"/>
                <a:cs typeface="ＭＳ Ｐゴシック" pitchFamily="-108" charset="-128"/>
              </a:defRPr>
            </a:lvl6pPr>
            <a:lvl7pPr marL="914400" algn="ctr" defTabSz="3760788" rtl="0" fontAlgn="base">
              <a:spcBef>
                <a:spcPct val="0"/>
              </a:spcBef>
              <a:spcAft>
                <a:spcPts val="4938"/>
              </a:spcAft>
              <a:tabLst>
                <a:tab pos="11056938" algn="l"/>
              </a:tabLst>
              <a:defRPr sz="8500" b="1" i="1">
                <a:solidFill>
                  <a:schemeClr val="tx1"/>
                </a:solidFill>
                <a:latin typeface="Arial Narrow" pitchFamily="-108" charset="0"/>
                <a:ea typeface="ＭＳ Ｐゴシック" pitchFamily="-108" charset="-128"/>
                <a:cs typeface="ＭＳ Ｐゴシック" pitchFamily="-108" charset="-128"/>
              </a:defRPr>
            </a:lvl7pPr>
            <a:lvl8pPr marL="1371600" algn="ctr" defTabSz="3760788" rtl="0" fontAlgn="base">
              <a:spcBef>
                <a:spcPct val="0"/>
              </a:spcBef>
              <a:spcAft>
                <a:spcPts val="4938"/>
              </a:spcAft>
              <a:tabLst>
                <a:tab pos="11056938" algn="l"/>
              </a:tabLst>
              <a:defRPr sz="8500" b="1" i="1">
                <a:solidFill>
                  <a:schemeClr val="tx1"/>
                </a:solidFill>
                <a:latin typeface="Arial Narrow" pitchFamily="-108" charset="0"/>
                <a:ea typeface="ＭＳ Ｐゴシック" pitchFamily="-108" charset="-128"/>
                <a:cs typeface="ＭＳ Ｐゴシック" pitchFamily="-108" charset="-128"/>
              </a:defRPr>
            </a:lvl8pPr>
            <a:lvl9pPr marL="1828800" algn="ctr" defTabSz="3760788" rtl="0" fontAlgn="base">
              <a:spcBef>
                <a:spcPct val="0"/>
              </a:spcBef>
              <a:spcAft>
                <a:spcPts val="4938"/>
              </a:spcAft>
              <a:tabLst>
                <a:tab pos="11056938" algn="l"/>
              </a:tabLst>
              <a:defRPr sz="8500" b="1" i="1">
                <a:solidFill>
                  <a:schemeClr val="tx1"/>
                </a:solidFill>
                <a:latin typeface="Arial Narrow" pitchFamily="-108" charset="0"/>
                <a:ea typeface="ＭＳ Ｐゴシック" pitchFamily="-108" charset="-128"/>
                <a:cs typeface="ＭＳ Ｐゴシック" pitchFamily="-108" charset="-128"/>
              </a:defRPr>
            </a:lvl9pPr>
          </a:lstStyle>
          <a:p>
            <a:r>
              <a:rPr lang="en-US" dirty="0"/>
              <a:t>Click to Add Title</a:t>
            </a:r>
          </a:p>
        </p:txBody>
      </p:sp>
      <p:sp>
        <p:nvSpPr>
          <p:cNvPr id="27" name="Text Placeholder 242">
            <a:extLst>
              <a:ext uri="{FF2B5EF4-FFF2-40B4-BE49-F238E27FC236}">
                <a16:creationId xmlns:a16="http://schemas.microsoft.com/office/drawing/2014/main" id="{CB6F0084-D741-4A47-861E-395AF330DE4E}"/>
              </a:ext>
            </a:extLst>
          </p:cNvPr>
          <p:cNvSpPr txBox="1">
            <a:spLocks/>
          </p:cNvSpPr>
          <p:nvPr/>
        </p:nvSpPr>
        <p:spPr>
          <a:xfrm>
            <a:off x="11045952" y="2959088"/>
            <a:ext cx="31701860" cy="750851"/>
          </a:xfrm>
          <a:prstGeom prst="rect">
            <a:avLst/>
          </a:prstGeom>
        </p:spPr>
        <p:txBody>
          <a:bodyPr vert="horz" lIns="0" tIns="91440" rIns="0" bIns="45720" rtlCol="0">
            <a:normAutofit fontScale="85000" lnSpcReduction="20000"/>
          </a:bodyPr>
          <a:lstStyle>
            <a:lvl1pPr marL="0" indent="0" algn="l" defTabSz="3760788" rtl="0" eaLnBrk="0" fontAlgn="base" hangingPunct="0">
              <a:spcBef>
                <a:spcPct val="20000"/>
              </a:spcBef>
              <a:spcAft>
                <a:spcPct val="0"/>
              </a:spcAft>
              <a:buClr>
                <a:srgbClr val="92D050"/>
              </a:buClr>
              <a:buFont typeface="Arial" charset="0"/>
              <a:buNone/>
              <a:defRPr lang="en-US" sz="5000" b="1" i="0" kern="1200">
                <a:solidFill>
                  <a:srgbClr val="003A70"/>
                </a:solidFill>
                <a:latin typeface="Montserrat Light"/>
                <a:ea typeface="ＭＳ Ｐゴシック" pitchFamily="-108" charset="-128"/>
                <a:cs typeface="Montserrat Light"/>
              </a:defRPr>
            </a:lvl1pPr>
            <a:lvl2pPr marL="457200" indent="0" algn="ctr" defTabSz="3760788" rtl="0" eaLnBrk="0" fontAlgn="base" hangingPunct="0">
              <a:spcBef>
                <a:spcPct val="20000"/>
              </a:spcBef>
              <a:spcAft>
                <a:spcPct val="0"/>
              </a:spcAft>
              <a:buClr>
                <a:srgbClr val="92D050"/>
              </a:buClr>
              <a:buFont typeface="Arial" charset="0"/>
              <a:buNone/>
              <a:defRPr sz="2000" kern="1200">
                <a:solidFill>
                  <a:srgbClr val="1E1C11"/>
                </a:solidFill>
                <a:latin typeface="+mn-lt"/>
                <a:ea typeface="ＭＳ Ｐゴシック" pitchFamily="-108" charset="-128"/>
                <a:cs typeface="+mn-cs"/>
              </a:defRPr>
            </a:lvl2pPr>
            <a:lvl3pPr marL="914400" indent="0" algn="ctr" defTabSz="3760788" rtl="0" eaLnBrk="0" fontAlgn="base" hangingPunct="0">
              <a:spcBef>
                <a:spcPct val="20000"/>
              </a:spcBef>
              <a:spcAft>
                <a:spcPct val="0"/>
              </a:spcAft>
              <a:buClr>
                <a:srgbClr val="92D050"/>
              </a:buClr>
              <a:buFont typeface="Arial" charset="0"/>
              <a:buNone/>
              <a:defRPr sz="1800" kern="1200">
                <a:solidFill>
                  <a:srgbClr val="1E1C11"/>
                </a:solidFill>
                <a:latin typeface="+mn-lt"/>
                <a:ea typeface="ＭＳ Ｐゴシック" pitchFamily="-108" charset="-128"/>
                <a:cs typeface="+mn-cs"/>
              </a:defRPr>
            </a:lvl3pPr>
            <a:lvl4pPr marL="1371600" indent="0" algn="ctr" defTabSz="3760788" rtl="0" eaLnBrk="0" fontAlgn="base" hangingPunct="0">
              <a:spcBef>
                <a:spcPct val="20000"/>
              </a:spcBef>
              <a:spcAft>
                <a:spcPct val="0"/>
              </a:spcAft>
              <a:buClr>
                <a:srgbClr val="92D050"/>
              </a:buClr>
              <a:buFont typeface="Arial" charset="0"/>
              <a:buNone/>
              <a:defRPr sz="1600" kern="1200">
                <a:solidFill>
                  <a:srgbClr val="1E1C11"/>
                </a:solidFill>
                <a:latin typeface="+mn-lt"/>
                <a:ea typeface="ＭＳ Ｐゴシック" pitchFamily="-108" charset="-128"/>
                <a:cs typeface="+mn-cs"/>
              </a:defRPr>
            </a:lvl4pPr>
            <a:lvl5pPr marL="1828800" indent="0" algn="ctr" defTabSz="3760788" rtl="0" eaLnBrk="0" fontAlgn="base" hangingPunct="0">
              <a:spcBef>
                <a:spcPct val="20000"/>
              </a:spcBef>
              <a:spcAft>
                <a:spcPct val="0"/>
              </a:spcAft>
              <a:buFont typeface="Arial" charset="0"/>
              <a:buNone/>
              <a:defRPr sz="1600" kern="1200">
                <a:solidFill>
                  <a:srgbClr val="1E1C11"/>
                </a:solidFill>
                <a:latin typeface="+mn-lt"/>
                <a:ea typeface="ＭＳ Ｐゴシック" pitchFamily="-108" charset="-128"/>
                <a:cs typeface="+mn-cs"/>
              </a:defRPr>
            </a:lvl5pPr>
            <a:lvl6pPr marL="2286000" indent="0" algn="ctr" defTabSz="376202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376202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376202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3762024" rtl="0" eaLnBrk="1" latinLnBrk="0" hangingPunct="1">
              <a:spcBef>
                <a:spcPct val="20000"/>
              </a:spcBef>
              <a:buFont typeface="Arial" pitchFamily="34" charset="0"/>
              <a:buNone/>
              <a:defRPr sz="1600" kern="1200">
                <a:solidFill>
                  <a:schemeClr val="tx1"/>
                </a:solidFill>
                <a:latin typeface="+mn-lt"/>
                <a:ea typeface="+mn-ea"/>
                <a:cs typeface="+mn-cs"/>
              </a:defRPr>
            </a:lvl9pPr>
          </a:lstStyle>
          <a:p>
            <a:r>
              <a:rPr lang="en-US" sz="5400" b="0" dirty="0">
                <a:latin typeface="Montserrat Medium" pitchFamily="2" charset="77"/>
              </a:rPr>
              <a:t>Click to Add Researchers</a:t>
            </a:r>
          </a:p>
        </p:txBody>
      </p:sp>
      <p:sp>
        <p:nvSpPr>
          <p:cNvPr id="37" name="Text Placeholder 242">
            <a:extLst>
              <a:ext uri="{FF2B5EF4-FFF2-40B4-BE49-F238E27FC236}">
                <a16:creationId xmlns:a16="http://schemas.microsoft.com/office/drawing/2014/main" id="{D29E4C5A-EAF4-EB42-8DCC-451AFC9DD178}"/>
              </a:ext>
            </a:extLst>
          </p:cNvPr>
          <p:cNvSpPr txBox="1">
            <a:spLocks/>
          </p:cNvSpPr>
          <p:nvPr/>
        </p:nvSpPr>
        <p:spPr>
          <a:xfrm>
            <a:off x="11045952" y="3876729"/>
            <a:ext cx="31702248" cy="750852"/>
          </a:xfrm>
          <a:prstGeom prst="rect">
            <a:avLst/>
          </a:prstGeom>
        </p:spPr>
        <p:txBody>
          <a:bodyPr vert="horz" lIns="0" tIns="45720" rIns="0" bIns="45720" rtlCol="0">
            <a:normAutofit/>
          </a:bodyPr>
          <a:lstStyle>
            <a:lvl1pPr marL="1409700" indent="-1409700" algn="l" defTabSz="3760788" rtl="0" eaLnBrk="0" fontAlgn="base" hangingPunct="0">
              <a:spcBef>
                <a:spcPct val="20000"/>
              </a:spcBef>
              <a:spcAft>
                <a:spcPct val="0"/>
              </a:spcAft>
              <a:buClr>
                <a:srgbClr val="92D050"/>
              </a:buClr>
              <a:buFont typeface="Arial" charset="0"/>
              <a:defRPr lang="en-US" sz="5000" b="1" i="0" kern="1200">
                <a:solidFill>
                  <a:srgbClr val="002060"/>
                </a:solidFill>
                <a:latin typeface="+mj-lt"/>
                <a:ea typeface="ＭＳ Ｐゴシック" pitchFamily="-108" charset="-128"/>
                <a:cs typeface="ＭＳ Ｐゴシック" pitchFamily="-108" charset="-128"/>
              </a:defRPr>
            </a:lvl1pPr>
            <a:lvl2pPr marL="1430338" indent="0" algn="l" defTabSz="3760788" rtl="0" eaLnBrk="0" fontAlgn="base" hangingPunct="0">
              <a:spcBef>
                <a:spcPct val="20000"/>
              </a:spcBef>
              <a:spcAft>
                <a:spcPct val="0"/>
              </a:spcAft>
              <a:buClr>
                <a:srgbClr val="92D050"/>
              </a:buClr>
              <a:buFont typeface="Arial" charset="0"/>
              <a:buNone/>
              <a:defRPr sz="11500" kern="1200">
                <a:solidFill>
                  <a:srgbClr val="1E1C11"/>
                </a:solidFill>
                <a:latin typeface="+mn-lt"/>
                <a:ea typeface="ＭＳ Ｐゴシック" pitchFamily="-108" charset="-128"/>
                <a:cs typeface="+mn-cs"/>
              </a:defRPr>
            </a:lvl2pPr>
            <a:lvl3pPr marL="3760788" indent="-1168400" algn="l" defTabSz="3760788" rtl="0" eaLnBrk="0" fontAlgn="base" hangingPunct="0">
              <a:spcBef>
                <a:spcPct val="20000"/>
              </a:spcBef>
              <a:spcAft>
                <a:spcPct val="0"/>
              </a:spcAft>
              <a:buClr>
                <a:srgbClr val="92D050"/>
              </a:buClr>
              <a:buFont typeface="Arial" charset="0"/>
              <a:buChar char="•"/>
              <a:defRPr sz="9900" kern="1200">
                <a:solidFill>
                  <a:srgbClr val="1E1C11"/>
                </a:solidFill>
                <a:latin typeface="+mn-lt"/>
                <a:ea typeface="ＭＳ Ｐゴシック" pitchFamily="-108" charset="-128"/>
                <a:cs typeface="+mn-cs"/>
              </a:defRPr>
            </a:lvl3pPr>
            <a:lvl4pPr marL="4930775" indent="-1168400" algn="l" defTabSz="3760788" rtl="0" eaLnBrk="0" fontAlgn="base" hangingPunct="0">
              <a:spcBef>
                <a:spcPct val="20000"/>
              </a:spcBef>
              <a:spcAft>
                <a:spcPct val="0"/>
              </a:spcAft>
              <a:buClr>
                <a:srgbClr val="92D050"/>
              </a:buClr>
              <a:buFont typeface="Arial" charset="0"/>
              <a:buChar char="•"/>
              <a:defRPr sz="8200" kern="1200">
                <a:solidFill>
                  <a:srgbClr val="1E1C11"/>
                </a:solidFill>
                <a:latin typeface="+mn-lt"/>
                <a:ea typeface="ＭＳ Ｐゴシック" pitchFamily="-108" charset="-128"/>
                <a:cs typeface="+mn-cs"/>
              </a:defRPr>
            </a:lvl4pPr>
            <a:lvl5pPr marL="8464550" indent="-939800" algn="l" defTabSz="3760788" rtl="0" eaLnBrk="0" fontAlgn="base" hangingPunct="0">
              <a:spcBef>
                <a:spcPct val="20000"/>
              </a:spcBef>
              <a:spcAft>
                <a:spcPct val="0"/>
              </a:spcAft>
              <a:buFont typeface="Arial" charset="0"/>
              <a:buChar char="•"/>
              <a:defRPr sz="8200" kern="1200">
                <a:solidFill>
                  <a:srgbClr val="1E1C11"/>
                </a:solidFill>
                <a:latin typeface="+mn-lt"/>
                <a:ea typeface="ＭＳ Ｐゴシック" pitchFamily="-108" charset="-128"/>
                <a:cs typeface="+mn-cs"/>
              </a:defRPr>
            </a:lvl5pPr>
            <a:lvl6pPr marL="10345567"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6580"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7592"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8604"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l" defTabSz="3760788" rtl="0" fontAlgn="base">
              <a:lnSpc>
                <a:spcPct val="80000"/>
              </a:lnSpc>
              <a:spcBef>
                <a:spcPct val="20000"/>
              </a:spcBef>
              <a:spcAft>
                <a:spcPct val="0"/>
              </a:spcAft>
              <a:buClr>
                <a:srgbClr val="92D050"/>
              </a:buClr>
              <a:defRPr/>
            </a:pPr>
            <a:r>
              <a:rPr lang="en-US" sz="4000" b="0" kern="1200" dirty="0">
                <a:solidFill>
                  <a:srgbClr val="555759"/>
                </a:solidFill>
                <a:latin typeface="Montserrat" pitchFamily="2" charset="77"/>
                <a:ea typeface="ＭＳ Ｐゴシック" pitchFamily="89" charset="-128"/>
                <a:cs typeface="Sanchez"/>
              </a:rPr>
              <a:t>Click to Add Institutions</a:t>
            </a:r>
          </a:p>
        </p:txBody>
      </p:sp>
      <p:sp>
        <p:nvSpPr>
          <p:cNvPr id="51" name="Rectangle 50">
            <a:extLst>
              <a:ext uri="{FF2B5EF4-FFF2-40B4-BE49-F238E27FC236}">
                <a16:creationId xmlns:a16="http://schemas.microsoft.com/office/drawing/2014/main" id="{156CC9C5-F81C-7E4D-A48E-B58E70ADAA27}"/>
              </a:ext>
            </a:extLst>
          </p:cNvPr>
          <p:cNvSpPr/>
          <p:nvPr/>
        </p:nvSpPr>
        <p:spPr>
          <a:xfrm>
            <a:off x="33094881" y="27900807"/>
            <a:ext cx="9571819" cy="754053"/>
          </a:xfrm>
          <a:prstGeom prst="rect">
            <a:avLst/>
          </a:prstGeom>
        </p:spPr>
        <p:txBody>
          <a:bodyPr wrap="square" lIns="457200" rIns="457200">
            <a:spAutoFit/>
          </a:bodyPr>
          <a:lstStyle/>
          <a:p>
            <a:pPr marL="0" marR="0" lvl="0" indent="0" algn="l" defTabSz="3760788" rtl="0" eaLnBrk="1" fontAlgn="base" latinLnBrk="0" hangingPunct="1">
              <a:lnSpc>
                <a:spcPct val="100000"/>
              </a:lnSpc>
              <a:spcBef>
                <a:spcPts val="1200"/>
              </a:spcBef>
              <a:spcAft>
                <a:spcPct val="0"/>
              </a:spcAft>
              <a:buClr>
                <a:schemeClr val="accent1"/>
              </a:buClr>
              <a:buSzTx/>
              <a:buFont typeface="Arial" pitchFamily="34" charset="0"/>
              <a:buNone/>
              <a:tabLst/>
              <a:defRPr/>
            </a:pPr>
            <a:r>
              <a:rPr lang="en-US" sz="4300" b="1" kern="1200" dirty="0">
                <a:solidFill>
                  <a:schemeClr val="bg1"/>
                </a:solidFill>
                <a:latin typeface="Montserrat Bold"/>
                <a:ea typeface="ＭＳ Ｐゴシック" pitchFamily="89" charset="-128"/>
                <a:cs typeface="Montserrat Bold"/>
              </a:rPr>
              <a:t>Acknowledgements</a:t>
            </a:r>
            <a:endParaRPr lang="en-US" sz="4300" kern="1200" dirty="0">
              <a:solidFill>
                <a:schemeClr val="bg1"/>
              </a:solidFill>
              <a:latin typeface="Montserrat Bold"/>
              <a:ea typeface="ＭＳ Ｐゴシック" pitchFamily="89" charset="-128"/>
              <a:cs typeface="Montserrat Bold"/>
            </a:endParaRPr>
          </a:p>
        </p:txBody>
      </p:sp>
      <p:grpSp>
        <p:nvGrpSpPr>
          <p:cNvPr id="22" name="Group 21">
            <a:extLst>
              <a:ext uri="{FF2B5EF4-FFF2-40B4-BE49-F238E27FC236}">
                <a16:creationId xmlns:a16="http://schemas.microsoft.com/office/drawing/2014/main" id="{2F531EA8-071F-C443-B49A-90D96843DD6A}"/>
              </a:ext>
            </a:extLst>
          </p:cNvPr>
          <p:cNvGrpSpPr/>
          <p:nvPr/>
        </p:nvGrpSpPr>
        <p:grpSpPr>
          <a:xfrm>
            <a:off x="-12166600" y="349214"/>
            <a:ext cx="9525000" cy="15332526"/>
            <a:chOff x="-10541000" y="1365214"/>
            <a:chExt cx="9525000" cy="15332526"/>
          </a:xfrm>
        </p:grpSpPr>
        <p:sp>
          <p:nvSpPr>
            <p:cNvPr id="59" name="Rectangle 58">
              <a:extLst>
                <a:ext uri="{FF2B5EF4-FFF2-40B4-BE49-F238E27FC236}">
                  <a16:creationId xmlns:a16="http://schemas.microsoft.com/office/drawing/2014/main" id="{556135DB-3A4C-8F4A-A363-DDFE0EA5ABB1}"/>
                </a:ext>
              </a:extLst>
            </p:cNvPr>
            <p:cNvSpPr/>
            <p:nvPr/>
          </p:nvSpPr>
          <p:spPr>
            <a:xfrm>
              <a:off x="-10541000" y="1365214"/>
              <a:ext cx="9525000" cy="15332526"/>
            </a:xfrm>
            <a:prstGeom prst="rect">
              <a:avLst/>
            </a:prstGeom>
            <a:solidFill>
              <a:schemeClr val="bg1"/>
            </a:solidFill>
            <a:ln w="76200" cmpd="sng">
              <a:solidFill>
                <a:srgbClr val="143A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Content Placeholder 2">
              <a:extLst>
                <a:ext uri="{FF2B5EF4-FFF2-40B4-BE49-F238E27FC236}">
                  <a16:creationId xmlns:a16="http://schemas.microsoft.com/office/drawing/2014/main" id="{2D1B980C-AFAA-7C48-9129-EA900CCB6987}"/>
                </a:ext>
              </a:extLst>
            </p:cNvPr>
            <p:cNvSpPr txBox="1">
              <a:spLocks/>
            </p:cNvSpPr>
            <p:nvPr/>
          </p:nvSpPr>
          <p:spPr>
            <a:xfrm>
              <a:off x="-10210799" y="1842913"/>
              <a:ext cx="8882742" cy="6585470"/>
            </a:xfrm>
            <a:prstGeom prst="rect">
              <a:avLst/>
            </a:prstGeom>
          </p:spPr>
          <p:txBody>
            <a:bodyPr lIns="0" tIns="0" rIns="0" bIns="0"/>
            <a:lstStyle>
              <a:lvl1pPr marL="342900" indent="-342900" algn="l" defTabSz="457200" rtl="0" eaLnBrk="1" latinLnBrk="0" hangingPunct="1">
                <a:spcBef>
                  <a:spcPct val="20000"/>
                </a:spcBef>
                <a:spcAft>
                  <a:spcPts val="600"/>
                </a:spcAft>
                <a:buFont typeface="Arial"/>
                <a:buChar char="•"/>
                <a:defRPr sz="2800" kern="1200">
                  <a:solidFill>
                    <a:srgbClr val="515151"/>
                  </a:solidFill>
                  <a:latin typeface="Helvetica"/>
                  <a:ea typeface="+mn-ea"/>
                  <a:cs typeface="Helvetica"/>
                </a:defRPr>
              </a:lvl1pPr>
              <a:lvl2pPr marL="742950" indent="-285750" algn="l" defTabSz="457200" rtl="0" eaLnBrk="1" latinLnBrk="0" hangingPunct="1">
                <a:spcBef>
                  <a:spcPct val="20000"/>
                </a:spcBef>
                <a:spcAft>
                  <a:spcPts val="600"/>
                </a:spcAft>
                <a:buFont typeface="Arial"/>
                <a:buChar char="–"/>
                <a:defRPr sz="2600" kern="1200">
                  <a:solidFill>
                    <a:srgbClr val="515151"/>
                  </a:solidFill>
                  <a:latin typeface="Helvetica"/>
                  <a:ea typeface="+mn-ea"/>
                  <a:cs typeface="Helvetica"/>
                </a:defRPr>
              </a:lvl2pPr>
              <a:lvl3pPr marL="1143000" indent="-228600" algn="l" defTabSz="457200" rtl="0" eaLnBrk="1" latinLnBrk="0" hangingPunct="1">
                <a:spcBef>
                  <a:spcPct val="20000"/>
                </a:spcBef>
                <a:spcAft>
                  <a:spcPts val="600"/>
                </a:spcAft>
                <a:buFont typeface="Arial"/>
                <a:buChar char="•"/>
                <a:defRPr sz="2200" kern="1200">
                  <a:solidFill>
                    <a:srgbClr val="515151"/>
                  </a:solidFill>
                  <a:latin typeface="Helvetica"/>
                  <a:ea typeface="+mn-ea"/>
                  <a:cs typeface="Helvetica"/>
                </a:defRPr>
              </a:lvl3pPr>
              <a:lvl4pPr marL="1600200" indent="-228600" algn="l" defTabSz="457200" rtl="0" eaLnBrk="1" latinLnBrk="0" hangingPunct="1">
                <a:spcBef>
                  <a:spcPct val="20000"/>
                </a:spcBef>
                <a:spcAft>
                  <a:spcPts val="600"/>
                </a:spcAft>
                <a:buFont typeface="Arial"/>
                <a:buChar char="–"/>
                <a:defRPr sz="2000" kern="1200">
                  <a:solidFill>
                    <a:srgbClr val="515151"/>
                  </a:solidFill>
                  <a:latin typeface="Helvetica"/>
                  <a:ea typeface="+mn-ea"/>
                  <a:cs typeface="Helvetica"/>
                </a:defRPr>
              </a:lvl4pPr>
              <a:lvl5pPr marL="2057400" indent="-228600" algn="l" defTabSz="457200" rtl="0" eaLnBrk="1" latinLnBrk="0" hangingPunct="1">
                <a:spcBef>
                  <a:spcPct val="20000"/>
                </a:spcBef>
                <a:spcAft>
                  <a:spcPts val="600"/>
                </a:spcAft>
                <a:buFont typeface="Arial"/>
                <a:buChar char="»"/>
                <a:defRPr sz="2000" kern="1200">
                  <a:solidFill>
                    <a:srgbClr val="51515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400"/>
                </a:spcAft>
                <a:buClrTx/>
                <a:buSzTx/>
                <a:buNone/>
                <a:tabLst/>
                <a:defRPr/>
              </a:pPr>
              <a:r>
                <a:rPr kumimoji="0" lang="en-US" sz="4800" b="1" i="0" u="none" strike="noStrike" kern="1200" cap="none" spc="0" normalizeH="0" baseline="0" noProof="0" dirty="0">
                  <a:ln>
                    <a:noFill/>
                  </a:ln>
                  <a:solidFill>
                    <a:srgbClr val="000000"/>
                  </a:solidFill>
                  <a:effectLst/>
                  <a:uLnTx/>
                  <a:uFillTx/>
                  <a:latin typeface="+mn-lt"/>
                  <a:ea typeface="+mn-ea"/>
                  <a:cs typeface="Helvetica"/>
                </a:rPr>
                <a:t>INSTRUCTIONS</a:t>
              </a:r>
            </a:p>
            <a:p>
              <a:pPr lvl="0" fontAlgn="auto">
                <a:spcAft>
                  <a:spcPts val="1200"/>
                </a:spcAft>
                <a:defRPr/>
              </a:pPr>
              <a:r>
                <a:rPr lang="en-US" sz="3600" dirty="0">
                  <a:solidFill>
                    <a:srgbClr val="000000"/>
                  </a:solidFill>
                  <a:latin typeface="+mn-lt"/>
                </a:rPr>
                <a:t>Use the typeface </a:t>
              </a:r>
              <a:r>
                <a:rPr lang="en-US" sz="3600" b="1" dirty="0">
                  <a:solidFill>
                    <a:srgbClr val="000000"/>
                  </a:solidFill>
                  <a:latin typeface="+mn-lt"/>
                </a:rPr>
                <a:t>Montserrat</a:t>
              </a:r>
              <a:r>
                <a:rPr lang="en-US" sz="3600" dirty="0">
                  <a:solidFill>
                    <a:srgbClr val="000000"/>
                  </a:solidFill>
                  <a:latin typeface="+mn-lt"/>
                </a:rPr>
                <a:t> for headings, subheadings, and body copy. Alternatively, </a:t>
              </a:r>
              <a:r>
                <a:rPr lang="en-US" sz="3600" b="1" dirty="0">
                  <a:solidFill>
                    <a:srgbClr val="000000"/>
                  </a:solidFill>
                  <a:latin typeface="+mn-lt"/>
                </a:rPr>
                <a:t>Arial</a:t>
              </a:r>
              <a:r>
                <a:rPr lang="en-US" sz="3600" dirty="0">
                  <a:solidFill>
                    <a:srgbClr val="000000"/>
                  </a:solidFill>
                  <a:latin typeface="+mn-lt"/>
                </a:rPr>
                <a:t> can be used if Montserrat is not available.</a:t>
              </a:r>
            </a:p>
            <a:p>
              <a:pPr lvl="0" fontAlgn="auto">
                <a:spcAft>
                  <a:spcPts val="1200"/>
                </a:spcAft>
                <a:defRPr/>
              </a:pPr>
              <a:r>
                <a:rPr kumimoji="0" lang="en-US" sz="3600" b="0" i="0" u="none" strike="noStrike" kern="1200" cap="none" spc="0" normalizeH="0" baseline="0" noProof="0" dirty="0">
                  <a:ln>
                    <a:noFill/>
                  </a:ln>
                  <a:solidFill>
                    <a:srgbClr val="000000"/>
                  </a:solidFill>
                  <a:effectLst/>
                  <a:uLnTx/>
                  <a:uFillTx/>
                  <a:latin typeface="+mn-lt"/>
                </a:rPr>
                <a:t>The </a:t>
              </a:r>
              <a:r>
                <a:rPr lang="en-US" sz="3600" dirty="0">
                  <a:solidFill>
                    <a:srgbClr val="000000"/>
                  </a:solidFill>
                  <a:latin typeface="+mn-lt"/>
                </a:rPr>
                <a:t>headings and content boxes can be renamed, reshaped, or deleted based on your poster’s content.</a:t>
              </a:r>
              <a:endParaRPr kumimoji="0" lang="en-US" sz="3600" b="0" i="0" u="none" strike="noStrike" kern="1200" cap="none" spc="0" normalizeH="0" baseline="0" noProof="0" dirty="0">
                <a:ln>
                  <a:noFill/>
                </a:ln>
                <a:solidFill>
                  <a:srgbClr val="000000"/>
                </a:solidFill>
                <a:effectLst/>
                <a:uLnTx/>
                <a:uFillTx/>
                <a:latin typeface="+mn-lt"/>
              </a:endParaRP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n-US" sz="3600" b="0" i="0" u="none" strike="noStrike" kern="1200" cap="none" spc="0" normalizeH="0" baseline="0" noProof="0" dirty="0">
                  <a:ln>
                    <a:noFill/>
                  </a:ln>
                  <a:solidFill>
                    <a:srgbClr val="000000"/>
                  </a:solidFill>
                  <a:effectLst/>
                  <a:uLnTx/>
                  <a:uFillTx/>
                  <a:latin typeface="+mn-lt"/>
                </a:rPr>
                <a:t>Recommended CSAFE colors:</a:t>
              </a:r>
            </a:p>
          </p:txBody>
        </p:sp>
        <p:grpSp>
          <p:nvGrpSpPr>
            <p:cNvPr id="21" name="Group 20">
              <a:extLst>
                <a:ext uri="{FF2B5EF4-FFF2-40B4-BE49-F238E27FC236}">
                  <a16:creationId xmlns:a16="http://schemas.microsoft.com/office/drawing/2014/main" id="{F064786F-39FA-0745-B7ED-3A9BEC25DB57}"/>
                </a:ext>
              </a:extLst>
            </p:cNvPr>
            <p:cNvGrpSpPr/>
            <p:nvPr/>
          </p:nvGrpSpPr>
          <p:grpSpPr>
            <a:xfrm>
              <a:off x="-10001250" y="8226609"/>
              <a:ext cx="8253122" cy="7709262"/>
              <a:chOff x="-10001250" y="8564541"/>
              <a:chExt cx="8253122" cy="7709262"/>
            </a:xfrm>
          </p:grpSpPr>
          <p:sp>
            <p:nvSpPr>
              <p:cNvPr id="77" name="Rectangle 76">
                <a:extLst>
                  <a:ext uri="{FF2B5EF4-FFF2-40B4-BE49-F238E27FC236}">
                    <a16:creationId xmlns:a16="http://schemas.microsoft.com/office/drawing/2014/main" id="{AABBF5FA-D3DB-9D42-8F06-F28235FFD4E8}"/>
                  </a:ext>
                </a:extLst>
              </p:cNvPr>
              <p:cNvSpPr/>
              <p:nvPr/>
            </p:nvSpPr>
            <p:spPr>
              <a:xfrm>
                <a:off x="-10001250" y="8564541"/>
                <a:ext cx="2494491" cy="2076220"/>
              </a:xfrm>
              <a:prstGeom prst="rect">
                <a:avLst/>
              </a:prstGeom>
              <a:solidFill>
                <a:srgbClr val="003A7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8" name="TextBox 77">
                <a:extLst>
                  <a:ext uri="{FF2B5EF4-FFF2-40B4-BE49-F238E27FC236}">
                    <a16:creationId xmlns:a16="http://schemas.microsoft.com/office/drawing/2014/main" id="{EBF32824-115B-CD40-B8D6-4C248D087B9D}"/>
                  </a:ext>
                </a:extLst>
              </p:cNvPr>
              <p:cNvSpPr txBox="1"/>
              <p:nvPr/>
            </p:nvSpPr>
            <p:spPr>
              <a:xfrm>
                <a:off x="-10001250" y="10822094"/>
                <a:ext cx="2494491" cy="129266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 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a:t>
                </a:r>
                <a:r>
                  <a:rPr lang="en-US" sz="2800" kern="0" dirty="0">
                    <a:solidFill>
                      <a:srgbClr val="000000"/>
                    </a:solidFill>
                    <a:latin typeface="Arial" panose="020B0604020202020204" pitchFamily="34" charset="0"/>
                    <a:cs typeface="Arial" panose="020B0604020202020204" pitchFamily="34" charset="0"/>
                  </a:rPr>
                  <a:t> 58</a:t>
                </a:r>
                <a:endPar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a:t>
                </a:r>
                <a:r>
                  <a:rPr lang="en-US" sz="2800" kern="0" dirty="0">
                    <a:solidFill>
                      <a:srgbClr val="000000"/>
                    </a:solidFill>
                    <a:latin typeface="Arial" panose="020B0604020202020204" pitchFamily="34" charset="0"/>
                    <a:cs typeface="Arial" panose="020B0604020202020204" pitchFamily="34" charset="0"/>
                  </a:rPr>
                  <a:t> 112</a:t>
                </a:r>
                <a:endPar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B8B8FC84-8196-0148-B09C-3593A2D02252}"/>
                  </a:ext>
                </a:extLst>
              </p:cNvPr>
              <p:cNvSpPr/>
              <p:nvPr/>
            </p:nvSpPr>
            <p:spPr>
              <a:xfrm>
                <a:off x="-7121935" y="8564541"/>
                <a:ext cx="2494491" cy="2076220"/>
              </a:xfrm>
              <a:prstGeom prst="rect">
                <a:avLst/>
              </a:prstGeom>
              <a:solidFill>
                <a:srgbClr val="40B4E5"/>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6" name="TextBox 75">
                <a:extLst>
                  <a:ext uri="{FF2B5EF4-FFF2-40B4-BE49-F238E27FC236}">
                    <a16:creationId xmlns:a16="http://schemas.microsoft.com/office/drawing/2014/main" id="{34106F5A-0EF7-7748-B2BC-C12D072530F7}"/>
                  </a:ext>
                </a:extLst>
              </p:cNvPr>
              <p:cNvSpPr txBox="1"/>
              <p:nvPr/>
            </p:nvSpPr>
            <p:spPr>
              <a:xfrm>
                <a:off x="-7121935" y="10822094"/>
                <a:ext cx="2494491" cy="129266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R:64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G:180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a:t>
                </a:r>
                <a:r>
                  <a:rPr lang="en-US" sz="2800" kern="0" dirty="0">
                    <a:solidFill>
                      <a:srgbClr val="000000"/>
                    </a:solidFill>
                    <a:latin typeface="Arial" panose="020B0604020202020204" pitchFamily="34" charset="0"/>
                    <a:cs typeface="Arial" panose="020B0604020202020204" pitchFamily="34" charset="0"/>
                  </a:rPr>
                  <a:t> 229</a:t>
                </a:r>
                <a:endPar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72967F0C-DCDB-5A40-ACD7-2D41BBBF047C}"/>
                  </a:ext>
                </a:extLst>
              </p:cNvPr>
              <p:cNvSpPr/>
              <p:nvPr/>
            </p:nvSpPr>
            <p:spPr>
              <a:xfrm>
                <a:off x="-4242619" y="12723588"/>
                <a:ext cx="2494491" cy="2076220"/>
              </a:xfrm>
              <a:prstGeom prst="rect">
                <a:avLst/>
              </a:prstGeom>
              <a:solidFill>
                <a:srgbClr val="55575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4" name="TextBox 73">
                <a:extLst>
                  <a:ext uri="{FF2B5EF4-FFF2-40B4-BE49-F238E27FC236}">
                    <a16:creationId xmlns:a16="http://schemas.microsoft.com/office/drawing/2014/main" id="{9E8E7658-C430-134B-9FA2-AC5039D8E8DA}"/>
                  </a:ext>
                </a:extLst>
              </p:cNvPr>
              <p:cNvSpPr txBox="1"/>
              <p:nvPr/>
            </p:nvSpPr>
            <p:spPr>
              <a:xfrm>
                <a:off x="-4242619" y="14981141"/>
                <a:ext cx="2164719" cy="129266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 85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 87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 </a:t>
                </a:r>
                <a:r>
                  <a:rPr lang="en-US" sz="2800" kern="0" dirty="0">
                    <a:solidFill>
                      <a:srgbClr val="000000"/>
                    </a:solidFill>
                    <a:latin typeface="Arial" panose="020B0604020202020204" pitchFamily="34" charset="0"/>
                    <a:cs typeface="Arial" panose="020B0604020202020204" pitchFamily="34" charset="0"/>
                  </a:rPr>
                  <a:t>89</a:t>
                </a:r>
                <a:endPar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B348989C-8425-F84B-9CB4-5A2985CE8644}"/>
                  </a:ext>
                </a:extLst>
              </p:cNvPr>
              <p:cNvSpPr/>
              <p:nvPr/>
            </p:nvSpPr>
            <p:spPr>
              <a:xfrm>
                <a:off x="-10001250" y="12723588"/>
                <a:ext cx="2494491" cy="2076220"/>
              </a:xfrm>
              <a:prstGeom prst="rect">
                <a:avLst/>
              </a:prstGeom>
              <a:solidFill>
                <a:srgbClr val="CF0A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2" name="TextBox 71">
                <a:extLst>
                  <a:ext uri="{FF2B5EF4-FFF2-40B4-BE49-F238E27FC236}">
                    <a16:creationId xmlns:a16="http://schemas.microsoft.com/office/drawing/2014/main" id="{39EC3C25-B6B4-4740-9662-15712D46CC6A}"/>
                  </a:ext>
                </a:extLst>
              </p:cNvPr>
              <p:cNvSpPr txBox="1"/>
              <p:nvPr/>
            </p:nvSpPr>
            <p:spPr>
              <a:xfrm>
                <a:off x="-10001250" y="14981141"/>
                <a:ext cx="2494491" cy="129266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 207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a:t>
                </a:r>
                <a:r>
                  <a:rPr lang="en-US" sz="2800" kern="0" dirty="0">
                    <a:solidFill>
                      <a:srgbClr val="000000"/>
                    </a:solidFill>
                    <a:latin typeface="Arial" panose="020B0604020202020204" pitchFamily="34" charset="0"/>
                    <a:cs typeface="Arial" panose="020B0604020202020204" pitchFamily="34" charset="0"/>
                  </a:rPr>
                  <a:t> 10</a:t>
                </a:r>
                <a:endPar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 </a:t>
                </a:r>
                <a:r>
                  <a:rPr lang="en-US" sz="2800" kern="0" dirty="0">
                    <a:solidFill>
                      <a:srgbClr val="000000"/>
                    </a:solidFill>
                    <a:latin typeface="Arial" panose="020B0604020202020204" pitchFamily="34" charset="0"/>
                    <a:cs typeface="Arial" panose="020B0604020202020204" pitchFamily="34" charset="0"/>
                  </a:rPr>
                  <a:t>44</a:t>
                </a:r>
                <a:endPar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4B400235-EA1C-3648-9F5A-7BB45E8EE76F}"/>
                  </a:ext>
                </a:extLst>
              </p:cNvPr>
              <p:cNvSpPr/>
              <p:nvPr/>
            </p:nvSpPr>
            <p:spPr>
              <a:xfrm>
                <a:off x="-7121935" y="12723588"/>
                <a:ext cx="2494491" cy="2076220"/>
              </a:xfrm>
              <a:prstGeom prst="rect">
                <a:avLst/>
              </a:prstGeom>
              <a:solidFill>
                <a:srgbClr val="8A8A8D"/>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0" name="TextBox 69">
                <a:extLst>
                  <a:ext uri="{FF2B5EF4-FFF2-40B4-BE49-F238E27FC236}">
                    <a16:creationId xmlns:a16="http://schemas.microsoft.com/office/drawing/2014/main" id="{0BD33550-DFAB-0D47-B394-02F3BD8E5B9D}"/>
                  </a:ext>
                </a:extLst>
              </p:cNvPr>
              <p:cNvSpPr txBox="1"/>
              <p:nvPr/>
            </p:nvSpPr>
            <p:spPr>
              <a:xfrm>
                <a:off x="-7121935" y="14981141"/>
                <a:ext cx="2346095" cy="129266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 </a:t>
                </a:r>
                <a:r>
                  <a:rPr lang="en-US" sz="2800" kern="0" dirty="0">
                    <a:solidFill>
                      <a:srgbClr val="000000"/>
                    </a:solidFill>
                    <a:latin typeface="Arial" panose="020B0604020202020204" pitchFamily="34" charset="0"/>
                    <a:cs typeface="Arial" panose="020B0604020202020204" pitchFamily="34" charset="0"/>
                  </a:rPr>
                  <a:t>138</a:t>
                </a:r>
                <a:endPar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 138</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 </a:t>
                </a:r>
                <a:r>
                  <a:rPr lang="en-US" sz="2800" kern="0" dirty="0">
                    <a:solidFill>
                      <a:srgbClr val="000000"/>
                    </a:solidFill>
                    <a:latin typeface="Arial" panose="020B0604020202020204" pitchFamily="34" charset="0"/>
                    <a:cs typeface="Arial" panose="020B0604020202020204" pitchFamily="34" charset="0"/>
                  </a:rPr>
                  <a:t>141</a:t>
                </a:r>
                <a:endPar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DCDE4E34-5EFB-294A-A441-F99D4B279519}"/>
                  </a:ext>
                </a:extLst>
              </p:cNvPr>
              <p:cNvSpPr/>
              <p:nvPr/>
            </p:nvSpPr>
            <p:spPr>
              <a:xfrm>
                <a:off x="-4242619" y="8564541"/>
                <a:ext cx="2494491" cy="2076220"/>
              </a:xfrm>
              <a:prstGeom prst="rect">
                <a:avLst/>
              </a:prstGeom>
              <a:solidFill>
                <a:srgbClr val="00833E"/>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8" name="TextBox 67">
                <a:extLst>
                  <a:ext uri="{FF2B5EF4-FFF2-40B4-BE49-F238E27FC236}">
                    <a16:creationId xmlns:a16="http://schemas.microsoft.com/office/drawing/2014/main" id="{EAD3BF28-73B8-4F45-88D6-0858BFDF717A}"/>
                  </a:ext>
                </a:extLst>
              </p:cNvPr>
              <p:cNvSpPr txBox="1"/>
              <p:nvPr/>
            </p:nvSpPr>
            <p:spPr>
              <a:xfrm>
                <a:off x="-4242619" y="10822094"/>
                <a:ext cx="2494491" cy="129266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 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a:t>
                </a:r>
                <a:r>
                  <a:rPr lang="en-US" sz="2800" kern="0" dirty="0">
                    <a:solidFill>
                      <a:srgbClr val="000000"/>
                    </a:solidFill>
                    <a:latin typeface="Arial" panose="020B0604020202020204" pitchFamily="34" charset="0"/>
                    <a:cs typeface="Arial" panose="020B0604020202020204" pitchFamily="34" charset="0"/>
                  </a:rPr>
                  <a:t> 131</a:t>
                </a:r>
                <a:endPar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a:t>
                </a:r>
                <a:r>
                  <a:rPr lang="en-US" sz="2800" kern="0" dirty="0">
                    <a:solidFill>
                      <a:srgbClr val="000000"/>
                    </a:solidFill>
                    <a:latin typeface="Arial" panose="020B0604020202020204" pitchFamily="34" charset="0"/>
                    <a:cs typeface="Arial" panose="020B0604020202020204" pitchFamily="34" charset="0"/>
                  </a:rPr>
                  <a:t> 62</a:t>
                </a:r>
                <a:endPar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611756073"/>
      </p:ext>
    </p:extLst>
  </p:cSld>
  <p:clrMapOvr>
    <a:masterClrMapping/>
  </p:clrMapOvr>
</p:sld>
</file>

<file path=ppt/theme/theme1.xml><?xml version="1.0" encoding="utf-8"?>
<a:theme xmlns:a="http://schemas.openxmlformats.org/drawingml/2006/main" name="Office Theme">
  <a:themeElements>
    <a:clrScheme name="CSAFE Colors">
      <a:dk1>
        <a:srgbClr val="0074BC"/>
      </a:dk1>
      <a:lt1>
        <a:srgbClr val="FFFFFF"/>
      </a:lt1>
      <a:dk2>
        <a:srgbClr val="8CC63F"/>
      </a:dk2>
      <a:lt2>
        <a:srgbClr val="EEECE1"/>
      </a:lt2>
      <a:accent1>
        <a:srgbClr val="009344"/>
      </a:accent1>
      <a:accent2>
        <a:srgbClr val="007FAC"/>
      </a:accent2>
      <a:accent3>
        <a:srgbClr val="F68C20"/>
      </a:accent3>
      <a:accent4>
        <a:srgbClr val="FFD738"/>
      </a:accent4>
      <a:accent5>
        <a:srgbClr val="00384C"/>
      </a:accent5>
      <a:accent6>
        <a:srgbClr val="005024"/>
      </a:accent6>
      <a:hlink>
        <a:srgbClr val="009344"/>
      </a:hlink>
      <a:folHlink>
        <a:srgbClr val="007FAC"/>
      </a:folHlink>
    </a:clrScheme>
    <a:fontScheme name="CBiRC Font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effectLst>
          <a:softEdge rad="12700"/>
        </a:effectLst>
      </a:spPr>
      <a:bodyPr wrap="square" lIns="376202" tIns="188101" rIns="376202" bIns="188101" rtlCol="0">
        <a:normAutofit/>
      </a:bodyPr>
      <a:lstStyle>
        <a:defPPr marL="577850" indent="-577850" algn="l">
          <a:spcBef>
            <a:spcPts val="600"/>
          </a:spcBef>
          <a:spcAft>
            <a:spcPts val="600"/>
          </a:spcAft>
          <a:buClr>
            <a:srgbClr val="003A5E"/>
          </a:buClr>
          <a:buFont typeface="Arial" panose="020B0604020202020204" pitchFamily="34" charset="0"/>
          <a:buChar char="•"/>
          <a:defRPr sz="4400" dirty="0" smtClean="0">
            <a:solidFill>
              <a:srgbClr val="000000"/>
            </a:solidFill>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550DDDD-481A-493E-82D9-85DFD6E3962F}">
  <ds:schemaRefs>
    <ds:schemaRef ds:uri="http://schemas.microsoft.com/sharepoint/v3/contenttype/forms"/>
  </ds:schemaRefs>
</ds:datastoreItem>
</file>

<file path=customXml/itemProps2.xml><?xml version="1.0" encoding="utf-8"?>
<ds:datastoreItem xmlns:ds="http://schemas.openxmlformats.org/officeDocument/2006/customXml" ds:itemID="{D5156363-1B9A-4C92-823D-1CD035A3A3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6AC7CC6-2281-4A40-92D3-073315933F4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4650</TotalTime>
  <Words>148</Words>
  <Application>Microsoft Macintosh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Montserrat</vt:lpstr>
      <vt:lpstr>Montserrat Light</vt:lpstr>
      <vt:lpstr>Montserrat Medium</vt:lpstr>
      <vt:lpstr>Sanchez</vt:lpstr>
      <vt:lpstr>Montserrat Bold</vt:lpstr>
      <vt:lpstr>Arial Narrow</vt:lpstr>
      <vt:lpstr>Calibri</vt:lpstr>
      <vt:lpstr>Office Theme</vt:lpstr>
      <vt:lpstr>PowerPoint Presentation</vt:lpstr>
    </vt:vector>
  </TitlesOfParts>
  <Company>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rajraman@mail.iastate.edu</dc:creator>
  <cp:lastModifiedBy>Maiers, Jeni [CSAFE]</cp:lastModifiedBy>
  <cp:revision>453</cp:revision>
  <cp:lastPrinted>2021-07-12T15:33:02Z</cp:lastPrinted>
  <dcterms:created xsi:type="dcterms:W3CDTF">2011-03-23T19:58:12Z</dcterms:created>
  <dcterms:modified xsi:type="dcterms:W3CDTF">2021-07-12T18:54:01Z</dcterms:modified>
</cp:coreProperties>
</file>